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3"/>
  </p:notesMasterIdLst>
  <p:sldIdLst>
    <p:sldId id="257" r:id="rId2"/>
    <p:sldId id="258" r:id="rId3"/>
    <p:sldId id="261" r:id="rId4"/>
    <p:sldId id="263" r:id="rId5"/>
    <p:sldId id="259" r:id="rId6"/>
    <p:sldId id="260" r:id="rId7"/>
    <p:sldId id="262" r:id="rId8"/>
    <p:sldId id="285" r:id="rId9"/>
    <p:sldId id="265" r:id="rId10"/>
    <p:sldId id="266" r:id="rId11"/>
    <p:sldId id="264" r:id="rId12"/>
    <p:sldId id="267" r:id="rId13"/>
    <p:sldId id="268" r:id="rId14"/>
    <p:sldId id="269" r:id="rId15"/>
    <p:sldId id="270" r:id="rId16"/>
    <p:sldId id="271" r:id="rId17"/>
    <p:sldId id="272" r:id="rId18"/>
    <p:sldId id="286" r:id="rId19"/>
    <p:sldId id="273" r:id="rId20"/>
    <p:sldId id="274" r:id="rId21"/>
    <p:sldId id="275" r:id="rId22"/>
    <p:sldId id="277" r:id="rId23"/>
    <p:sldId id="276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7" r:id="rId32"/>
  </p:sldIdLst>
  <p:sldSz cx="12192000" cy="6858000"/>
  <p:notesSz cx="6797675" cy="9874250"/>
  <p:custDataLst>
    <p:tags r:id="rId3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封面" id="{4A296732-179A-4E2E-A0E0-DF17F758C6D7}">
          <p14:sldIdLst>
            <p14:sldId id="257"/>
          </p14:sldIdLst>
        </p14:section>
        <p14:section name="目录" id="{01EC4AE1-6961-4282-B097-E350446B53B4}">
          <p14:sldIdLst>
            <p14:sldId id="258"/>
            <p14:sldId id="261"/>
            <p14:sldId id="263"/>
            <p14:sldId id="259"/>
            <p14:sldId id="260"/>
            <p14:sldId id="262"/>
            <p14:sldId id="285"/>
            <p14:sldId id="265"/>
            <p14:sldId id="266"/>
            <p14:sldId id="264"/>
            <p14:sldId id="267"/>
            <p14:sldId id="268"/>
            <p14:sldId id="269"/>
            <p14:sldId id="270"/>
            <p14:sldId id="271"/>
            <p14:sldId id="272"/>
            <p14:sldId id="286"/>
            <p14:sldId id="273"/>
            <p14:sldId id="274"/>
            <p14:sldId id="275"/>
            <p14:sldId id="277"/>
            <p14:sldId id="276"/>
            <p14:sldId id="278"/>
            <p14:sldId id="279"/>
            <p14:sldId id="280"/>
            <p14:sldId id="281"/>
            <p14:sldId id="282"/>
            <p14:sldId id="283"/>
            <p14:sldId id="284"/>
            <p14:sldId id="287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AB3825"/>
    <a:srgbClr val="A3412D"/>
    <a:srgbClr val="86584A"/>
    <a:srgbClr val="D1AF89"/>
    <a:srgbClr val="89765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6" autoAdjust="0"/>
    <p:restoredTop sz="94660"/>
  </p:normalViewPr>
  <p:slideViewPr>
    <p:cSldViewPr snapToGrid="0">
      <p:cViewPr varScale="1">
        <p:scale>
          <a:sx n="72" d="100"/>
          <a:sy n="72" d="100"/>
        </p:scale>
        <p:origin x="-114" y="-3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B80264-8841-4D8C-8AD1-8D99AC9F9AAB}" type="datetimeFigureOut">
              <a:rPr lang="zh-CN" altLang="en-US" smtClean="0"/>
              <a:pPr/>
              <a:t>2021-4-15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33488"/>
            <a:ext cx="5924550" cy="3333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9768" y="4751983"/>
            <a:ext cx="5438140" cy="388798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F07C1F-74D2-4DB5-80C1-1D1FAFAD9F2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824776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B47C85-FFB2-4DF4-AE76-EA12682F9CF4}" type="slidenum">
              <a:rPr lang="zh-CN" altLang="en-US" smtClean="0">
                <a:solidFill>
                  <a:prstClr val="black"/>
                </a:solidFill>
              </a:rPr>
              <a:pPr/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07C1F-74D2-4DB5-80C1-1D1FAFAD9F29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B47C85-FFB2-4DF4-AE76-EA12682F9CF4}" type="slidenum">
              <a:rPr lang="zh-CN" altLang="en-US">
                <a:solidFill>
                  <a:prstClr val="black"/>
                </a:solidFill>
              </a:rPr>
              <a:pPr/>
              <a:t>12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07C1F-74D2-4DB5-80C1-1D1FAFAD9F29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07C1F-74D2-4DB5-80C1-1D1FAFAD9F29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07C1F-74D2-4DB5-80C1-1D1FAFAD9F29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07C1F-74D2-4DB5-80C1-1D1FAFAD9F29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07C1F-74D2-4DB5-80C1-1D1FAFAD9F29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07C1F-74D2-4DB5-80C1-1D1FAFAD9F29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07C1F-74D2-4DB5-80C1-1D1FAFAD9F29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07C1F-74D2-4DB5-80C1-1D1FAFAD9F29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矩形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49A088">
                  <a:alpha val="55000"/>
                </a:srgbClr>
              </a:gs>
              <a:gs pos="48000">
                <a:srgbClr val="0070C0">
                  <a:alpha val="70000"/>
                </a:srgbClr>
              </a:gs>
              <a:gs pos="95000">
                <a:srgbClr val="002060">
                  <a:alpha val="73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3412D"/>
            </a:gs>
            <a:gs pos="17999">
              <a:schemeClr val="bg1"/>
            </a:gs>
            <a:gs pos="36000">
              <a:schemeClr val="accent1">
                <a:lumMod val="75000"/>
              </a:schemeClr>
            </a:gs>
            <a:gs pos="61000">
              <a:schemeClr val="accent1">
                <a:lumMod val="40000"/>
                <a:lumOff val="60000"/>
              </a:schemeClr>
            </a:gs>
            <a:gs pos="82001">
              <a:srgbClr val="99CCFF"/>
            </a:gs>
            <a:gs pos="100000">
              <a:srgbClr val="CCCCFF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文本框 74"/>
          <p:cNvSpPr txBox="1"/>
          <p:nvPr/>
        </p:nvSpPr>
        <p:spPr bwMode="auto">
          <a:xfrm>
            <a:off x="3505446" y="4925666"/>
            <a:ext cx="478214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4000" b="1" dirty="0" smtClean="0">
                <a:solidFill>
                  <a:schemeClr val="bg1"/>
                </a:solidFill>
                <a:latin typeface="方正粗谭黑简体" panose="02000000000000000000" pitchFamily="2" charset="-122"/>
                <a:ea typeface="方正粗谭黑简体" panose="02000000000000000000" pitchFamily="2" charset="-122"/>
              </a:rPr>
              <a:t>长春电子科技学院</a:t>
            </a:r>
            <a:endParaRPr lang="zh-CN" altLang="en-US" sz="4000" b="1" dirty="0">
              <a:solidFill>
                <a:schemeClr val="bg1"/>
              </a:solidFill>
              <a:latin typeface="方正粗谭黑简体" panose="02000000000000000000" pitchFamily="2" charset="-122"/>
              <a:ea typeface="方正粗谭黑简体" panose="02000000000000000000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0" y="3445458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5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毕业设计（论文）撰写规范及留档要求</a:t>
            </a:r>
            <a:endParaRPr lang="zh-CN" altLang="en-US" sz="5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 descr="新校徽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18315" y="166421"/>
            <a:ext cx="2866795" cy="28430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 advClick="0" advTm="5000">
        <p14:flythrough hasBounce="1"/>
      </p:transition>
    </mc:Choice>
    <mc:Fallback>
      <p:transition spd="slow" advClick="0" advTm="5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框 20"/>
          <p:cNvSpPr txBox="1"/>
          <p:nvPr/>
        </p:nvSpPr>
        <p:spPr>
          <a:xfrm>
            <a:off x="340875" y="177670"/>
            <a:ext cx="582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 smtClean="0"/>
              <a:t>5.</a:t>
            </a:r>
            <a:r>
              <a:rPr lang="zh-CN" altLang="en-US" dirty="0"/>
              <a:t>毕业设计成绩评定手册</a:t>
            </a:r>
          </a:p>
        </p:txBody>
      </p:sp>
      <p:sp>
        <p:nvSpPr>
          <p:cNvPr id="24" name="Text Box 4"/>
          <p:cNvSpPr txBox="1"/>
          <p:nvPr/>
        </p:nvSpPr>
        <p:spPr>
          <a:xfrm>
            <a:off x="5681873" y="875518"/>
            <a:ext cx="4897437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lvl="0" indent="-3429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Blip>
                <a:blip r:embed="rId3"/>
              </a:buBlip>
              <a:defRPr sz="2000" u="none" kern="1200" baseline="0">
                <a:solidFill>
                  <a:schemeClr val="bg1"/>
                </a:solidFill>
                <a:latin typeface="Verdana" panose="020B0604030504040204" pitchFamily="2" charset="0"/>
              </a:defRPr>
            </a:lvl1pPr>
            <a:lvl2pPr marL="742950" lvl="1" indent="-28575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800" b="0" i="0" u="none" kern="1200" baseline="0">
                <a:solidFill>
                  <a:schemeClr val="bg1"/>
                </a:solidFill>
                <a:latin typeface="Verdana" panose="020B0604030504040204" pitchFamily="2" charset="0"/>
                <a:ea typeface="HY견고딕" pitchFamily="2" charset="-127"/>
              </a:defRPr>
            </a:lvl2pPr>
            <a:lvl3pPr marL="1143000" lvl="2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800" b="0" i="0" u="none" kern="1200" baseline="0">
                <a:solidFill>
                  <a:schemeClr val="bg1"/>
                </a:solidFill>
                <a:latin typeface="Verdana" panose="020B0604030504040204" pitchFamily="2" charset="0"/>
                <a:ea typeface="HY견고딕" pitchFamily="2" charset="-127"/>
              </a:defRPr>
            </a:lvl3pPr>
            <a:lvl4pPr marL="1600200" lvl="3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1800" b="0" i="0" u="none" kern="1200" baseline="0">
                <a:solidFill>
                  <a:schemeClr val="bg1"/>
                </a:solidFill>
                <a:latin typeface="Verdana" panose="020B0604030504040204" pitchFamily="2" charset="0"/>
                <a:ea typeface="HY견고딕" pitchFamily="2" charset="-127"/>
              </a:defRPr>
            </a:lvl4pPr>
            <a:lvl5pPr marL="2057400" lvl="4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1800" b="0" i="0" u="none" kern="1200" baseline="0">
                <a:solidFill>
                  <a:schemeClr val="bg1"/>
                </a:solidFill>
                <a:latin typeface="Verdana" panose="020B0604030504040204" pitchFamily="2" charset="0"/>
                <a:ea typeface="HY견고딕" pitchFamily="2" charset="-127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第二页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成绩评定表（</a:t>
            </a:r>
            <a:r>
              <a:rPr lang="zh-CN" altLang="en-US" sz="24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指导教师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801" y="940621"/>
            <a:ext cx="4094851" cy="5779355"/>
          </a:xfrm>
          <a:prstGeom prst="rect">
            <a:avLst/>
          </a:prstGeom>
        </p:spPr>
      </p:pic>
      <p:sp>
        <p:nvSpPr>
          <p:cNvPr id="25" name="AutoShape 5" descr="蓝色面巾纸"/>
          <p:cNvSpPr/>
          <p:nvPr/>
        </p:nvSpPr>
        <p:spPr>
          <a:xfrm>
            <a:off x="5785074" y="2511424"/>
            <a:ext cx="3496949" cy="608013"/>
          </a:xfrm>
          <a:prstGeom prst="accentCallout2">
            <a:avLst>
              <a:gd name="adj1" fmla="val 18787"/>
              <a:gd name="adj2" fmla="val -3778"/>
              <a:gd name="adj3" fmla="val 18787"/>
              <a:gd name="adj4" fmla="val -28329"/>
              <a:gd name="adj5" fmla="val 62828"/>
              <a:gd name="adj6" fmla="val -33553"/>
            </a:avLst>
          </a:prstGeom>
          <a:blipFill rotWithShape="0">
            <a:blip r:embed="rId5" cstate="print">
              <a:alphaModFix amt="90999"/>
            </a:blip>
          </a:blip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  <a:effectLst>
            <a:outerShdw dist="107763" dir="2699999" algn="ctr" rotWithShape="0">
              <a:srgbClr val="868686">
                <a:alpha val="50000"/>
              </a:srgbClr>
            </a:outerShdw>
          </a:effectLst>
        </p:spPr>
        <p:txBody>
          <a:bodyPr lIns="90000" tIns="46800" rIns="90000" bIns="46800" anchor="ctr"/>
          <a:lstStyle>
            <a:lvl1pPr marL="342900" lvl="0" indent="-3429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Blip>
                <a:blip r:embed="rId3"/>
              </a:buBlip>
              <a:defRPr sz="2000" u="none" kern="1200" baseline="0">
                <a:solidFill>
                  <a:schemeClr val="bg1"/>
                </a:solidFill>
                <a:latin typeface="Verdana" panose="020B0604030504040204" pitchFamily="2" charset="0"/>
              </a:defRPr>
            </a:lvl1pPr>
            <a:lvl2pPr marL="742950" lvl="1" indent="-28575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800" b="0" i="0" u="none" kern="1200" baseline="0">
                <a:solidFill>
                  <a:schemeClr val="bg1"/>
                </a:solidFill>
                <a:latin typeface="Verdana" panose="020B0604030504040204" pitchFamily="2" charset="0"/>
                <a:ea typeface="HY견고딕" pitchFamily="2" charset="-127"/>
              </a:defRPr>
            </a:lvl2pPr>
            <a:lvl3pPr marL="1143000" lvl="2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800" b="0" i="0" u="none" kern="1200" baseline="0">
                <a:solidFill>
                  <a:schemeClr val="bg1"/>
                </a:solidFill>
                <a:latin typeface="Verdana" panose="020B0604030504040204" pitchFamily="2" charset="0"/>
                <a:ea typeface="HY견고딕" pitchFamily="2" charset="-127"/>
              </a:defRPr>
            </a:lvl3pPr>
            <a:lvl4pPr marL="1600200" lvl="3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1800" b="0" i="0" u="none" kern="1200" baseline="0">
                <a:solidFill>
                  <a:schemeClr val="bg1"/>
                </a:solidFill>
                <a:latin typeface="Verdana" panose="020B0604030504040204" pitchFamily="2" charset="0"/>
                <a:ea typeface="HY견고딕" pitchFamily="2" charset="-127"/>
              </a:defRPr>
            </a:lvl4pPr>
            <a:lvl5pPr marL="2057400" lvl="4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1800" b="0" i="0" u="none" kern="1200" baseline="0">
                <a:solidFill>
                  <a:schemeClr val="bg1"/>
                </a:solidFill>
                <a:latin typeface="Verdana" panose="020B0604030504040204" pitchFamily="2" charset="0"/>
                <a:ea typeface="HY견고딕" pitchFamily="2" charset="-127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zh-CN" altLang="en-US" sz="1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评分、成绩</a:t>
            </a:r>
            <a:r>
              <a:rPr lang="en-US" altLang="zh-CN" sz="1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 </a:t>
            </a:r>
            <a:r>
              <a:rPr lang="zh-CN" altLang="en-US" sz="1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必须</a:t>
            </a:r>
            <a:r>
              <a:rPr lang="zh-CN" altLang="en-US" sz="1800" b="1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手写</a:t>
            </a:r>
          </a:p>
        </p:txBody>
      </p:sp>
      <p:sp>
        <p:nvSpPr>
          <p:cNvPr id="27" name="AutoShape 7" descr="蓝色面巾纸"/>
          <p:cNvSpPr/>
          <p:nvPr/>
        </p:nvSpPr>
        <p:spPr>
          <a:xfrm>
            <a:off x="5785074" y="5721350"/>
            <a:ext cx="3999788" cy="609600"/>
          </a:xfrm>
          <a:prstGeom prst="accentCallout2">
            <a:avLst>
              <a:gd name="adj1" fmla="val 18750"/>
              <a:gd name="adj2" fmla="val -2352"/>
              <a:gd name="adj3" fmla="val 18750"/>
              <a:gd name="adj4" fmla="val -18046"/>
              <a:gd name="adj5" fmla="val 36812"/>
              <a:gd name="adj6" fmla="val -44407"/>
            </a:avLst>
          </a:prstGeom>
          <a:blipFill rotWithShape="0">
            <a:blip r:embed="rId5" cstate="print">
              <a:alphaModFix amt="90999"/>
            </a:blip>
          </a:blip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  <a:effectLst>
            <a:outerShdw dist="107763" dir="2699999" algn="ctr" rotWithShape="0">
              <a:srgbClr val="868686">
                <a:alpha val="50000"/>
              </a:srgbClr>
            </a:outerShdw>
          </a:effectLst>
        </p:spPr>
        <p:txBody>
          <a:bodyPr lIns="90000" tIns="46800" rIns="90000" bIns="46800" anchor="ctr"/>
          <a:lstStyle>
            <a:lvl1pPr marL="342900" lvl="0" indent="-3429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Blip>
                <a:blip r:embed="rId3"/>
              </a:buBlip>
              <a:defRPr sz="2000" u="none" kern="1200" baseline="0">
                <a:solidFill>
                  <a:schemeClr val="bg1"/>
                </a:solidFill>
                <a:latin typeface="Verdana" panose="020B0604030504040204" pitchFamily="2" charset="0"/>
              </a:defRPr>
            </a:lvl1pPr>
            <a:lvl2pPr marL="742950" lvl="1" indent="-28575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800" b="0" i="0" u="none" kern="1200" baseline="0">
                <a:solidFill>
                  <a:schemeClr val="bg1"/>
                </a:solidFill>
                <a:latin typeface="Verdana" panose="020B0604030504040204" pitchFamily="2" charset="0"/>
                <a:ea typeface="HY견고딕" pitchFamily="2" charset="-127"/>
              </a:defRPr>
            </a:lvl2pPr>
            <a:lvl3pPr marL="1143000" lvl="2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800" b="0" i="0" u="none" kern="1200" baseline="0">
                <a:solidFill>
                  <a:schemeClr val="bg1"/>
                </a:solidFill>
                <a:latin typeface="Verdana" panose="020B0604030504040204" pitchFamily="2" charset="0"/>
                <a:ea typeface="HY견고딕" pitchFamily="2" charset="-127"/>
              </a:defRPr>
            </a:lvl3pPr>
            <a:lvl4pPr marL="1600200" lvl="3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1800" b="0" i="0" u="none" kern="1200" baseline="0">
                <a:solidFill>
                  <a:schemeClr val="bg1"/>
                </a:solidFill>
                <a:latin typeface="Verdana" panose="020B0604030504040204" pitchFamily="2" charset="0"/>
                <a:ea typeface="HY견고딕" pitchFamily="2" charset="-127"/>
              </a:defRPr>
            </a:lvl4pPr>
            <a:lvl5pPr marL="2057400" lvl="4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1800" b="0" i="0" u="none" kern="1200" baseline="0">
                <a:solidFill>
                  <a:schemeClr val="bg1"/>
                </a:solidFill>
                <a:latin typeface="Verdana" panose="020B0604030504040204" pitchFamily="2" charset="0"/>
                <a:ea typeface="HY견고딕" pitchFamily="2" charset="-127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zh-CN" altLang="en-US" sz="1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日期：答辩日期之前</a:t>
            </a:r>
            <a:r>
              <a:rPr lang="en-US" altLang="zh-CN" sz="1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1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天任选，</a:t>
            </a:r>
            <a:r>
              <a:rPr lang="zh-CN" altLang="en-US" sz="1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手写</a:t>
            </a:r>
          </a:p>
        </p:txBody>
      </p:sp>
      <p:sp>
        <p:nvSpPr>
          <p:cNvPr id="26" name="AutoShape 6" descr="蓝色面巾纸"/>
          <p:cNvSpPr/>
          <p:nvPr/>
        </p:nvSpPr>
        <p:spPr>
          <a:xfrm>
            <a:off x="5785076" y="4568015"/>
            <a:ext cx="3496948" cy="670764"/>
          </a:xfrm>
          <a:prstGeom prst="accentCallout2">
            <a:avLst>
              <a:gd name="adj1" fmla="val 18750"/>
              <a:gd name="adj2" fmla="val -2204"/>
              <a:gd name="adj3" fmla="val 18750"/>
              <a:gd name="adj4" fmla="val -23463"/>
              <a:gd name="adj5" fmla="val -38130"/>
              <a:gd name="adj6" fmla="val -44988"/>
            </a:avLst>
          </a:prstGeom>
          <a:blipFill rotWithShape="0">
            <a:blip r:embed="rId5" cstate="print">
              <a:alphaModFix amt="90999"/>
            </a:blip>
          </a:blip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  <a:effectLst>
            <a:outerShdw dist="107763" dir="2699999" algn="ctr" rotWithShape="0">
              <a:srgbClr val="868686">
                <a:alpha val="50000"/>
              </a:srgbClr>
            </a:outerShdw>
          </a:effectLst>
        </p:spPr>
        <p:txBody>
          <a:bodyPr lIns="90000" tIns="46800" rIns="90000" bIns="46800" anchor="ctr"/>
          <a:lstStyle>
            <a:lvl1pPr marL="342900" lvl="0" indent="-3429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Blip>
                <a:blip r:embed="rId3"/>
              </a:buBlip>
              <a:defRPr sz="2000" u="none" kern="1200" baseline="0">
                <a:solidFill>
                  <a:schemeClr val="bg1"/>
                </a:solidFill>
                <a:latin typeface="Verdana" panose="020B0604030504040204" pitchFamily="2" charset="0"/>
              </a:defRPr>
            </a:lvl1pPr>
            <a:lvl2pPr marL="742950" lvl="1" indent="-28575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800" b="0" i="0" u="none" kern="1200" baseline="0">
                <a:solidFill>
                  <a:schemeClr val="bg1"/>
                </a:solidFill>
                <a:latin typeface="Verdana" panose="020B0604030504040204" pitchFamily="2" charset="0"/>
                <a:ea typeface="HY견고딕" pitchFamily="2" charset="-127"/>
              </a:defRPr>
            </a:lvl2pPr>
            <a:lvl3pPr marL="1143000" lvl="2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800" b="0" i="0" u="none" kern="1200" baseline="0">
                <a:solidFill>
                  <a:schemeClr val="bg1"/>
                </a:solidFill>
                <a:latin typeface="Verdana" panose="020B0604030504040204" pitchFamily="2" charset="0"/>
                <a:ea typeface="HY견고딕" pitchFamily="2" charset="-127"/>
              </a:defRPr>
            </a:lvl3pPr>
            <a:lvl4pPr marL="1600200" lvl="3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1800" b="0" i="0" u="none" kern="1200" baseline="0">
                <a:solidFill>
                  <a:schemeClr val="bg1"/>
                </a:solidFill>
                <a:latin typeface="Verdana" panose="020B0604030504040204" pitchFamily="2" charset="0"/>
                <a:ea typeface="HY견고딕" pitchFamily="2" charset="-127"/>
              </a:defRPr>
            </a:lvl4pPr>
            <a:lvl5pPr marL="2057400" lvl="4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1800" b="0" i="0" u="none" kern="1200" baseline="0">
                <a:solidFill>
                  <a:schemeClr val="bg1"/>
                </a:solidFill>
                <a:latin typeface="Verdana" panose="020B0604030504040204" pitchFamily="2" charset="0"/>
                <a:ea typeface="HY견고딕" pitchFamily="2" charset="-127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r>
              <a:rPr lang="zh-CN" altLang="en-US" sz="1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指导教师评语</a:t>
            </a:r>
            <a:r>
              <a:rPr lang="en-US" altLang="zh-CN" sz="1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电子</a:t>
            </a:r>
            <a:r>
              <a:rPr lang="zh-CN" altLang="en-US" sz="18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填写</a:t>
            </a:r>
            <a:endParaRPr lang="en-US" altLang="zh-CN" sz="1800" b="1" dirty="0">
              <a:solidFill>
                <a:srgbClr val="FF33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altLang="zh-CN" sz="1800" b="1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</a:t>
            </a:r>
            <a:r>
              <a:rPr lang="zh-CN" altLang="en-US" sz="1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签字</a:t>
            </a:r>
            <a:r>
              <a:rPr lang="zh-CN" altLang="en-US" sz="1800" b="1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必须手写</a:t>
            </a:r>
          </a:p>
        </p:txBody>
      </p:sp>
      <p:sp>
        <p:nvSpPr>
          <p:cNvPr id="28" name="AutoShape 8" descr="蓝色面巾纸"/>
          <p:cNvSpPr/>
          <p:nvPr/>
        </p:nvSpPr>
        <p:spPr>
          <a:xfrm>
            <a:off x="5785074" y="3477431"/>
            <a:ext cx="3496949" cy="608013"/>
          </a:xfrm>
          <a:prstGeom prst="accentCallout2">
            <a:avLst>
              <a:gd name="adj1" fmla="val 18801"/>
              <a:gd name="adj2" fmla="val -2583"/>
              <a:gd name="adj3" fmla="val 18801"/>
              <a:gd name="adj4" fmla="val -23292"/>
              <a:gd name="adj5" fmla="val 20767"/>
              <a:gd name="adj6" fmla="val -34321"/>
            </a:avLst>
          </a:prstGeom>
          <a:blipFill rotWithShape="0">
            <a:blip r:embed="rId5" cstate="print">
              <a:alphaModFix amt="90999"/>
            </a:blip>
          </a:blip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  <a:effectLst>
            <a:outerShdw dist="107763" dir="2699999" algn="ctr" rotWithShape="0">
              <a:srgbClr val="868686">
                <a:alpha val="50000"/>
              </a:srgbClr>
            </a:outerShdw>
          </a:effectLst>
        </p:spPr>
        <p:txBody>
          <a:bodyPr lIns="90000" tIns="46800" rIns="90000" bIns="46800" anchor="ctr"/>
          <a:lstStyle>
            <a:lvl1pPr marL="342900" lvl="0" indent="-3429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Blip>
                <a:blip r:embed="rId3"/>
              </a:buBlip>
              <a:defRPr sz="2000" u="none" kern="1200" baseline="0">
                <a:solidFill>
                  <a:schemeClr val="bg1"/>
                </a:solidFill>
                <a:latin typeface="Verdana" panose="020B0604030504040204" pitchFamily="2" charset="0"/>
              </a:defRPr>
            </a:lvl1pPr>
            <a:lvl2pPr marL="742950" lvl="1" indent="-28575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800" b="0" i="0" u="none" kern="1200" baseline="0">
                <a:solidFill>
                  <a:schemeClr val="bg1"/>
                </a:solidFill>
                <a:latin typeface="Verdana" panose="020B0604030504040204" pitchFamily="2" charset="0"/>
                <a:ea typeface="HY견고딕" pitchFamily="2" charset="-127"/>
              </a:defRPr>
            </a:lvl2pPr>
            <a:lvl3pPr marL="1143000" lvl="2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800" b="0" i="0" u="none" kern="1200" baseline="0">
                <a:solidFill>
                  <a:schemeClr val="bg1"/>
                </a:solidFill>
                <a:latin typeface="Verdana" panose="020B0604030504040204" pitchFamily="2" charset="0"/>
                <a:ea typeface="HY견고딕" pitchFamily="2" charset="-127"/>
              </a:defRPr>
            </a:lvl3pPr>
            <a:lvl4pPr marL="1600200" lvl="3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1800" b="0" i="0" u="none" kern="1200" baseline="0">
                <a:solidFill>
                  <a:schemeClr val="bg1"/>
                </a:solidFill>
                <a:latin typeface="Verdana" panose="020B0604030504040204" pitchFamily="2" charset="0"/>
                <a:ea typeface="HY견고딕" pitchFamily="2" charset="-127"/>
              </a:defRPr>
            </a:lvl4pPr>
            <a:lvl5pPr marL="2057400" lvl="4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1800" b="0" i="0" u="none" kern="1200" baseline="0">
                <a:solidFill>
                  <a:schemeClr val="bg1"/>
                </a:solidFill>
                <a:latin typeface="Verdana" panose="020B0604030504040204" pitchFamily="2" charset="0"/>
                <a:ea typeface="HY견고딕" pitchFamily="2" charset="-127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zh-CN" altLang="en-US" sz="1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成绩（合计）</a:t>
            </a:r>
            <a:r>
              <a:rPr lang="en-US" altLang="zh-CN" sz="1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 </a:t>
            </a:r>
            <a:r>
              <a:rPr lang="zh-CN" altLang="en-US" sz="1800" b="1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必须手写填写</a:t>
            </a:r>
          </a:p>
        </p:txBody>
      </p:sp>
      <p:sp>
        <p:nvSpPr>
          <p:cNvPr id="30" name="AutoShape 5" descr="蓝色面巾纸"/>
          <p:cNvSpPr/>
          <p:nvPr/>
        </p:nvSpPr>
        <p:spPr>
          <a:xfrm>
            <a:off x="5785073" y="1727617"/>
            <a:ext cx="6128005" cy="608013"/>
          </a:xfrm>
          <a:prstGeom prst="accentCallout2">
            <a:avLst>
              <a:gd name="adj1" fmla="val 18801"/>
              <a:gd name="adj2" fmla="val -2713"/>
              <a:gd name="adj3" fmla="val 18801"/>
              <a:gd name="adj4" fmla="val -34764"/>
              <a:gd name="adj5" fmla="val 55124"/>
              <a:gd name="adj6" fmla="val -38636"/>
            </a:avLst>
          </a:prstGeom>
          <a:blipFill rotWithShape="0">
            <a:blip r:embed="rId5" cstate="print">
              <a:alphaModFix amt="90999"/>
            </a:blip>
          </a:blip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  <a:effectLst>
            <a:outerShdw dist="107763" dir="2699999" algn="ctr" rotWithShape="0">
              <a:srgbClr val="868686">
                <a:alpha val="50000"/>
              </a:srgbClr>
            </a:outerShdw>
          </a:effectLst>
        </p:spPr>
        <p:txBody>
          <a:bodyPr lIns="90000" tIns="46800" rIns="90000" bIns="46800" anchor="ctr"/>
          <a:lstStyle>
            <a:lvl1pPr marL="342900" lvl="0" indent="-3429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Blip>
                <a:blip r:embed="rId3"/>
              </a:buBlip>
              <a:defRPr sz="2000" u="none" kern="1200" baseline="0">
                <a:solidFill>
                  <a:schemeClr val="bg1"/>
                </a:solidFill>
                <a:latin typeface="Verdana" panose="020B0604030504040204" pitchFamily="2" charset="0"/>
              </a:defRPr>
            </a:lvl1pPr>
            <a:lvl2pPr marL="742950" lvl="1" indent="-28575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800" b="0" i="0" u="none" kern="1200" baseline="0">
                <a:solidFill>
                  <a:schemeClr val="bg1"/>
                </a:solidFill>
                <a:latin typeface="Verdana" panose="020B0604030504040204" pitchFamily="2" charset="0"/>
                <a:ea typeface="HY견고딕" pitchFamily="2" charset="-127"/>
              </a:defRPr>
            </a:lvl2pPr>
            <a:lvl3pPr marL="1143000" lvl="2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800" b="0" i="0" u="none" kern="1200" baseline="0">
                <a:solidFill>
                  <a:schemeClr val="bg1"/>
                </a:solidFill>
                <a:latin typeface="Verdana" panose="020B0604030504040204" pitchFamily="2" charset="0"/>
                <a:ea typeface="HY견고딕" pitchFamily="2" charset="-127"/>
              </a:defRPr>
            </a:lvl3pPr>
            <a:lvl4pPr marL="1600200" lvl="3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1800" b="0" i="0" u="none" kern="1200" baseline="0">
                <a:solidFill>
                  <a:schemeClr val="bg1"/>
                </a:solidFill>
                <a:latin typeface="Verdana" panose="020B0604030504040204" pitchFamily="2" charset="0"/>
                <a:ea typeface="HY견고딕" pitchFamily="2" charset="-127"/>
              </a:defRPr>
            </a:lvl4pPr>
            <a:lvl5pPr marL="2057400" lvl="4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1800" b="0" i="0" u="none" kern="1200" baseline="0">
                <a:solidFill>
                  <a:schemeClr val="bg1"/>
                </a:solidFill>
                <a:latin typeface="Verdana" panose="020B0604030504040204" pitchFamily="2" charset="0"/>
                <a:ea typeface="HY견고딕" pitchFamily="2" charset="-127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zh-CN" altLang="en-US" sz="1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收论文时</a:t>
            </a:r>
            <a:r>
              <a:rPr lang="zh-CN" altLang="en-US" sz="1800" b="1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学生</a:t>
            </a:r>
            <a:r>
              <a:rPr lang="zh-CN" altLang="en-US" sz="1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必须电子填写姓名、班级学号、专业、题目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 advClick="0" advTm="5000">
        <p14:flythrough hasBounce="1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40875" y="177670"/>
            <a:ext cx="582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 smtClean="0"/>
              <a:t>5.</a:t>
            </a:r>
            <a:r>
              <a:rPr lang="zh-CN" altLang="en-US" dirty="0"/>
              <a:t>毕业设计成绩评定手册</a:t>
            </a:r>
          </a:p>
        </p:txBody>
      </p:sp>
      <p:sp>
        <p:nvSpPr>
          <p:cNvPr id="7" name="Text Box 4"/>
          <p:cNvSpPr txBox="1"/>
          <p:nvPr/>
        </p:nvSpPr>
        <p:spPr>
          <a:xfrm>
            <a:off x="5826918" y="654314"/>
            <a:ext cx="4643437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lvl="0" indent="-3429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Blip>
                <a:blip r:embed="rId3"/>
              </a:buBlip>
              <a:defRPr sz="2000" u="none" kern="1200" baseline="0">
                <a:solidFill>
                  <a:schemeClr val="bg1"/>
                </a:solidFill>
                <a:latin typeface="Verdana" panose="020B0604030504040204" pitchFamily="2" charset="0"/>
              </a:defRPr>
            </a:lvl1pPr>
            <a:lvl2pPr marL="742950" lvl="1" indent="-28575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800" b="0" i="0" u="none" kern="1200" baseline="0">
                <a:solidFill>
                  <a:schemeClr val="bg1"/>
                </a:solidFill>
                <a:latin typeface="Verdana" panose="020B0604030504040204" pitchFamily="2" charset="0"/>
                <a:ea typeface="HY견고딕" pitchFamily="2" charset="-127"/>
              </a:defRPr>
            </a:lvl2pPr>
            <a:lvl3pPr marL="1143000" lvl="2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800" b="0" i="0" u="none" kern="1200" baseline="0">
                <a:solidFill>
                  <a:schemeClr val="bg1"/>
                </a:solidFill>
                <a:latin typeface="Verdana" panose="020B0604030504040204" pitchFamily="2" charset="0"/>
                <a:ea typeface="HY견고딕" pitchFamily="2" charset="-127"/>
              </a:defRPr>
            </a:lvl3pPr>
            <a:lvl4pPr marL="1600200" lvl="3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1800" b="0" i="0" u="none" kern="1200" baseline="0">
                <a:solidFill>
                  <a:schemeClr val="bg1"/>
                </a:solidFill>
                <a:latin typeface="Verdana" panose="020B0604030504040204" pitchFamily="2" charset="0"/>
                <a:ea typeface="HY견고딕" pitchFamily="2" charset="-127"/>
              </a:defRPr>
            </a:lvl4pPr>
            <a:lvl5pPr marL="2057400" lvl="4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1800" b="0" i="0" u="none" kern="1200" baseline="0">
                <a:solidFill>
                  <a:schemeClr val="bg1"/>
                </a:solidFill>
                <a:latin typeface="Verdana" panose="020B0604030504040204" pitchFamily="2" charset="0"/>
                <a:ea typeface="HY견고딕" pitchFamily="2" charset="-127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第三页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成绩评定表（</a:t>
            </a:r>
            <a:r>
              <a:rPr lang="zh-CN" altLang="en-US" sz="24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评阅人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547" y="941827"/>
            <a:ext cx="4071360" cy="5749006"/>
          </a:xfrm>
          <a:prstGeom prst="rect">
            <a:avLst/>
          </a:prstGeom>
        </p:spPr>
      </p:pic>
      <p:sp>
        <p:nvSpPr>
          <p:cNvPr id="8" name="AutoShape 9" descr="蓝色面巾纸"/>
          <p:cNvSpPr/>
          <p:nvPr/>
        </p:nvSpPr>
        <p:spPr>
          <a:xfrm>
            <a:off x="6130925" y="2494050"/>
            <a:ext cx="3539286" cy="608013"/>
          </a:xfrm>
          <a:prstGeom prst="accentCallout2">
            <a:avLst>
              <a:gd name="adj1" fmla="val 18787"/>
              <a:gd name="adj2" fmla="val -3778"/>
              <a:gd name="adj3" fmla="val 18787"/>
              <a:gd name="adj4" fmla="val -28329"/>
              <a:gd name="adj5" fmla="val 35871"/>
              <a:gd name="adj6" fmla="val -42268"/>
            </a:avLst>
          </a:prstGeom>
          <a:blipFill rotWithShape="0">
            <a:blip r:embed="rId5" cstate="print">
              <a:alphaModFix amt="90999"/>
            </a:blip>
          </a:blip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  <a:effectLst>
            <a:outerShdw dist="107763" dir="2699999" algn="ctr" rotWithShape="0">
              <a:srgbClr val="868686">
                <a:alpha val="50000"/>
              </a:srgbClr>
            </a:outerShdw>
          </a:effectLst>
        </p:spPr>
        <p:txBody>
          <a:bodyPr lIns="90000" tIns="46800" rIns="90000" bIns="46800" anchor="ctr"/>
          <a:lstStyle>
            <a:lvl1pPr marL="342900" lvl="0" indent="-3429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Blip>
                <a:blip r:embed="rId3"/>
              </a:buBlip>
              <a:defRPr sz="2000" u="none" kern="1200" baseline="0">
                <a:solidFill>
                  <a:schemeClr val="bg1"/>
                </a:solidFill>
                <a:latin typeface="Verdana" panose="020B0604030504040204" pitchFamily="2" charset="0"/>
              </a:defRPr>
            </a:lvl1pPr>
            <a:lvl2pPr marL="742950" lvl="1" indent="-28575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800" b="0" i="0" u="none" kern="1200" baseline="0">
                <a:solidFill>
                  <a:schemeClr val="bg1"/>
                </a:solidFill>
                <a:latin typeface="Verdana" panose="020B0604030504040204" pitchFamily="2" charset="0"/>
                <a:ea typeface="HY견고딕" pitchFamily="2" charset="-127"/>
              </a:defRPr>
            </a:lvl2pPr>
            <a:lvl3pPr marL="1143000" lvl="2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800" b="0" i="0" u="none" kern="1200" baseline="0">
                <a:solidFill>
                  <a:schemeClr val="bg1"/>
                </a:solidFill>
                <a:latin typeface="Verdana" panose="020B0604030504040204" pitchFamily="2" charset="0"/>
                <a:ea typeface="HY견고딕" pitchFamily="2" charset="-127"/>
              </a:defRPr>
            </a:lvl3pPr>
            <a:lvl4pPr marL="1600200" lvl="3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1800" b="0" i="0" u="none" kern="1200" baseline="0">
                <a:solidFill>
                  <a:schemeClr val="bg1"/>
                </a:solidFill>
                <a:latin typeface="Verdana" panose="020B0604030504040204" pitchFamily="2" charset="0"/>
                <a:ea typeface="HY견고딕" pitchFamily="2" charset="-127"/>
              </a:defRPr>
            </a:lvl4pPr>
            <a:lvl5pPr marL="2057400" lvl="4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1800" b="0" i="0" u="none" kern="1200" baseline="0">
                <a:solidFill>
                  <a:schemeClr val="bg1"/>
                </a:solidFill>
                <a:latin typeface="Verdana" panose="020B0604030504040204" pitchFamily="2" charset="0"/>
                <a:ea typeface="HY견고딕" pitchFamily="2" charset="-127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zh-CN" altLang="en-US" sz="1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评分、成绩</a:t>
            </a:r>
            <a:r>
              <a:rPr lang="en-US" altLang="zh-CN" sz="1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 </a:t>
            </a:r>
            <a:r>
              <a:rPr lang="zh-CN" altLang="en-US" sz="1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必须</a:t>
            </a:r>
            <a:r>
              <a:rPr lang="zh-CN" altLang="en-US" sz="1800" b="1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手写</a:t>
            </a:r>
          </a:p>
        </p:txBody>
      </p:sp>
      <p:sp>
        <p:nvSpPr>
          <p:cNvPr id="9" name="AutoShape 10" descr="蓝色面巾纸"/>
          <p:cNvSpPr/>
          <p:nvPr/>
        </p:nvSpPr>
        <p:spPr>
          <a:xfrm>
            <a:off x="6147435" y="4691283"/>
            <a:ext cx="3522776" cy="609600"/>
          </a:xfrm>
          <a:prstGeom prst="accentCallout2">
            <a:avLst>
              <a:gd name="adj1" fmla="val 18750"/>
              <a:gd name="adj2" fmla="val -2403"/>
              <a:gd name="adj3" fmla="val 18750"/>
              <a:gd name="adj4" fmla="val -25602"/>
              <a:gd name="adj5" fmla="val 70629"/>
              <a:gd name="adj6" fmla="val -53700"/>
            </a:avLst>
          </a:prstGeom>
          <a:blipFill rotWithShape="0">
            <a:blip r:embed="rId5" cstate="print">
              <a:alphaModFix amt="90999"/>
            </a:blip>
          </a:blip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  <a:effectLst>
            <a:outerShdw dist="107763" dir="2699999" algn="ctr" rotWithShape="0">
              <a:srgbClr val="868686">
                <a:alpha val="50000"/>
              </a:srgbClr>
            </a:outerShdw>
          </a:effectLst>
        </p:spPr>
        <p:txBody>
          <a:bodyPr lIns="90000" tIns="46800" rIns="90000" bIns="46800" anchor="ctr"/>
          <a:lstStyle>
            <a:lvl1pPr marL="342900" lvl="0" indent="-3429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Blip>
                <a:blip r:embed="rId3"/>
              </a:buBlip>
              <a:defRPr sz="2000" u="none" kern="1200" baseline="0">
                <a:solidFill>
                  <a:schemeClr val="bg1"/>
                </a:solidFill>
                <a:latin typeface="Verdana" panose="020B0604030504040204" pitchFamily="2" charset="0"/>
              </a:defRPr>
            </a:lvl1pPr>
            <a:lvl2pPr marL="742950" lvl="1" indent="-28575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800" b="0" i="0" u="none" kern="1200" baseline="0">
                <a:solidFill>
                  <a:schemeClr val="bg1"/>
                </a:solidFill>
                <a:latin typeface="Verdana" panose="020B0604030504040204" pitchFamily="2" charset="0"/>
                <a:ea typeface="HY견고딕" pitchFamily="2" charset="-127"/>
              </a:defRPr>
            </a:lvl2pPr>
            <a:lvl3pPr marL="1143000" lvl="2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800" b="0" i="0" u="none" kern="1200" baseline="0">
                <a:solidFill>
                  <a:schemeClr val="bg1"/>
                </a:solidFill>
                <a:latin typeface="Verdana" panose="020B0604030504040204" pitchFamily="2" charset="0"/>
                <a:ea typeface="HY견고딕" pitchFamily="2" charset="-127"/>
              </a:defRPr>
            </a:lvl3pPr>
            <a:lvl4pPr marL="1600200" lvl="3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1800" b="0" i="0" u="none" kern="1200" baseline="0">
                <a:solidFill>
                  <a:schemeClr val="bg1"/>
                </a:solidFill>
                <a:latin typeface="Verdana" panose="020B0604030504040204" pitchFamily="2" charset="0"/>
                <a:ea typeface="HY견고딕" pitchFamily="2" charset="-127"/>
              </a:defRPr>
            </a:lvl4pPr>
            <a:lvl5pPr marL="2057400" lvl="4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1800" b="0" i="0" u="none" kern="1200" baseline="0">
                <a:solidFill>
                  <a:schemeClr val="bg1"/>
                </a:solidFill>
                <a:latin typeface="Verdana" panose="020B0604030504040204" pitchFamily="2" charset="0"/>
                <a:ea typeface="HY견고딕" pitchFamily="2" charset="-127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r>
              <a:rPr lang="zh-CN" altLang="en-US" sz="1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评阅人评语</a:t>
            </a:r>
            <a:r>
              <a:rPr lang="en-US" altLang="zh-CN" sz="1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电子</a:t>
            </a:r>
            <a:r>
              <a:rPr lang="zh-CN" altLang="en-US" sz="1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填写</a:t>
            </a:r>
            <a:r>
              <a:rPr lang="zh-CN" altLang="en-US" sz="1800" b="1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，写满</a:t>
            </a:r>
            <a:endParaRPr lang="en-US" altLang="zh-CN" sz="1800" b="1" dirty="0">
              <a:solidFill>
                <a:srgbClr val="FF33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altLang="zh-CN" sz="1800" b="1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</a:t>
            </a:r>
            <a:r>
              <a:rPr lang="zh-CN" altLang="en-US" sz="1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签字</a:t>
            </a:r>
            <a:r>
              <a:rPr lang="zh-CN" altLang="en-US" sz="1800" b="1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必须手写</a:t>
            </a:r>
          </a:p>
        </p:txBody>
      </p:sp>
      <p:sp>
        <p:nvSpPr>
          <p:cNvPr id="10" name="AutoShape 11" descr="蓝色面巾纸"/>
          <p:cNvSpPr/>
          <p:nvPr/>
        </p:nvSpPr>
        <p:spPr>
          <a:xfrm>
            <a:off x="6167579" y="5700698"/>
            <a:ext cx="5952534" cy="609600"/>
          </a:xfrm>
          <a:prstGeom prst="accentCallout2">
            <a:avLst>
              <a:gd name="adj1" fmla="val 18750"/>
              <a:gd name="adj2" fmla="val -2352"/>
              <a:gd name="adj3" fmla="val 18750"/>
              <a:gd name="adj4" fmla="val -18046"/>
              <a:gd name="adj5" fmla="val 26906"/>
              <a:gd name="adj6" fmla="val -38914"/>
            </a:avLst>
          </a:prstGeom>
          <a:blipFill rotWithShape="0">
            <a:blip r:embed="rId5" cstate="print">
              <a:alphaModFix amt="90999"/>
            </a:blip>
          </a:blip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  <a:effectLst>
            <a:outerShdw dist="107763" dir="2699999" algn="ctr" rotWithShape="0">
              <a:srgbClr val="868686">
                <a:alpha val="50000"/>
              </a:srgbClr>
            </a:outerShdw>
          </a:effectLst>
        </p:spPr>
        <p:txBody>
          <a:bodyPr lIns="90000" tIns="46800" rIns="90000" bIns="46800" anchor="ctr"/>
          <a:lstStyle>
            <a:lvl1pPr marL="342900" lvl="0" indent="-3429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Blip>
                <a:blip r:embed="rId3"/>
              </a:buBlip>
              <a:defRPr sz="2000" u="none" kern="1200" baseline="0">
                <a:solidFill>
                  <a:schemeClr val="bg1"/>
                </a:solidFill>
                <a:latin typeface="Verdana" panose="020B0604030504040204" pitchFamily="2" charset="0"/>
              </a:defRPr>
            </a:lvl1pPr>
            <a:lvl2pPr marL="742950" lvl="1" indent="-28575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800" b="0" i="0" u="none" kern="1200" baseline="0">
                <a:solidFill>
                  <a:schemeClr val="bg1"/>
                </a:solidFill>
                <a:latin typeface="Verdana" panose="020B0604030504040204" pitchFamily="2" charset="0"/>
                <a:ea typeface="HY견고딕" pitchFamily="2" charset="-127"/>
              </a:defRPr>
            </a:lvl2pPr>
            <a:lvl3pPr marL="1143000" lvl="2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800" b="0" i="0" u="none" kern="1200" baseline="0">
                <a:solidFill>
                  <a:schemeClr val="bg1"/>
                </a:solidFill>
                <a:latin typeface="Verdana" panose="020B0604030504040204" pitchFamily="2" charset="0"/>
                <a:ea typeface="HY견고딕" pitchFamily="2" charset="-127"/>
              </a:defRPr>
            </a:lvl3pPr>
            <a:lvl4pPr marL="1600200" lvl="3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1800" b="0" i="0" u="none" kern="1200" baseline="0">
                <a:solidFill>
                  <a:schemeClr val="bg1"/>
                </a:solidFill>
                <a:latin typeface="Verdana" panose="020B0604030504040204" pitchFamily="2" charset="0"/>
                <a:ea typeface="HY견고딕" pitchFamily="2" charset="-127"/>
              </a:defRPr>
            </a:lvl4pPr>
            <a:lvl5pPr marL="2057400" lvl="4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1800" b="0" i="0" u="none" kern="1200" baseline="0">
                <a:solidFill>
                  <a:schemeClr val="bg1"/>
                </a:solidFill>
                <a:latin typeface="Verdana" panose="020B0604030504040204" pitchFamily="2" charset="0"/>
                <a:ea typeface="HY견고딕" pitchFamily="2" charset="-127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zh-CN" altLang="en-US" sz="1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日期：在指导教师评语日期之后，答辩日期之前，</a:t>
            </a:r>
            <a:r>
              <a:rPr lang="zh-CN" altLang="en-US" sz="1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手写</a:t>
            </a:r>
          </a:p>
        </p:txBody>
      </p:sp>
      <p:sp>
        <p:nvSpPr>
          <p:cNvPr id="11" name="AutoShape 12" descr="蓝色面巾纸"/>
          <p:cNvSpPr/>
          <p:nvPr/>
        </p:nvSpPr>
        <p:spPr>
          <a:xfrm>
            <a:off x="6147435" y="3554059"/>
            <a:ext cx="3522776" cy="608013"/>
          </a:xfrm>
          <a:prstGeom prst="accentCallout2">
            <a:avLst>
              <a:gd name="adj1" fmla="val 18801"/>
              <a:gd name="adj2" fmla="val -2583"/>
              <a:gd name="adj3" fmla="val 18801"/>
              <a:gd name="adj4" fmla="val -23292"/>
              <a:gd name="adj5" fmla="val -20578"/>
              <a:gd name="adj6" fmla="val -43693"/>
            </a:avLst>
          </a:prstGeom>
          <a:blipFill rotWithShape="0">
            <a:blip r:embed="rId5" cstate="print">
              <a:alphaModFix amt="90999"/>
            </a:blip>
          </a:blip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  <a:effectLst>
            <a:outerShdw dist="107763" dir="2699999" algn="ctr" rotWithShape="0">
              <a:srgbClr val="868686">
                <a:alpha val="50000"/>
              </a:srgbClr>
            </a:outerShdw>
          </a:effectLst>
        </p:spPr>
        <p:txBody>
          <a:bodyPr lIns="90000" tIns="46800" rIns="90000" bIns="46800" anchor="ctr"/>
          <a:lstStyle>
            <a:lvl1pPr marL="342900" lvl="0" indent="-3429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Blip>
                <a:blip r:embed="rId3"/>
              </a:buBlip>
              <a:defRPr sz="2000" u="none" kern="1200" baseline="0">
                <a:solidFill>
                  <a:schemeClr val="bg1"/>
                </a:solidFill>
                <a:latin typeface="Verdana" panose="020B0604030504040204" pitchFamily="2" charset="0"/>
              </a:defRPr>
            </a:lvl1pPr>
            <a:lvl2pPr marL="742950" lvl="1" indent="-28575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800" b="0" i="0" u="none" kern="1200" baseline="0">
                <a:solidFill>
                  <a:schemeClr val="bg1"/>
                </a:solidFill>
                <a:latin typeface="Verdana" panose="020B0604030504040204" pitchFamily="2" charset="0"/>
                <a:ea typeface="HY견고딕" pitchFamily="2" charset="-127"/>
              </a:defRPr>
            </a:lvl2pPr>
            <a:lvl3pPr marL="1143000" lvl="2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800" b="0" i="0" u="none" kern="1200" baseline="0">
                <a:solidFill>
                  <a:schemeClr val="bg1"/>
                </a:solidFill>
                <a:latin typeface="Verdana" panose="020B0604030504040204" pitchFamily="2" charset="0"/>
                <a:ea typeface="HY견고딕" pitchFamily="2" charset="-127"/>
              </a:defRPr>
            </a:lvl3pPr>
            <a:lvl4pPr marL="1600200" lvl="3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1800" b="0" i="0" u="none" kern="1200" baseline="0">
                <a:solidFill>
                  <a:schemeClr val="bg1"/>
                </a:solidFill>
                <a:latin typeface="Verdana" panose="020B0604030504040204" pitchFamily="2" charset="0"/>
                <a:ea typeface="HY견고딕" pitchFamily="2" charset="-127"/>
              </a:defRPr>
            </a:lvl4pPr>
            <a:lvl5pPr marL="2057400" lvl="4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1800" b="0" i="0" u="none" kern="1200" baseline="0">
                <a:solidFill>
                  <a:schemeClr val="bg1"/>
                </a:solidFill>
                <a:latin typeface="Verdana" panose="020B0604030504040204" pitchFamily="2" charset="0"/>
                <a:ea typeface="HY견고딕" pitchFamily="2" charset="-127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zh-CN" altLang="en-US" sz="1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成绩（合计）</a:t>
            </a:r>
            <a:r>
              <a:rPr lang="en-US" altLang="zh-CN" sz="1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 </a:t>
            </a:r>
            <a:r>
              <a:rPr lang="zh-CN" altLang="en-US" sz="1800" b="1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必须手写填写</a:t>
            </a:r>
          </a:p>
        </p:txBody>
      </p:sp>
      <p:sp>
        <p:nvSpPr>
          <p:cNvPr id="13" name="AutoShape 5" descr="蓝色面巾纸"/>
          <p:cNvSpPr/>
          <p:nvPr/>
        </p:nvSpPr>
        <p:spPr>
          <a:xfrm>
            <a:off x="6130924" y="1498775"/>
            <a:ext cx="5971935" cy="608013"/>
          </a:xfrm>
          <a:prstGeom prst="accentCallout2">
            <a:avLst>
              <a:gd name="adj1" fmla="val 18801"/>
              <a:gd name="adj2" fmla="val -2713"/>
              <a:gd name="adj3" fmla="val 18801"/>
              <a:gd name="adj4" fmla="val -34764"/>
              <a:gd name="adj5" fmla="val 52287"/>
              <a:gd name="adj6" fmla="val -46092"/>
            </a:avLst>
          </a:prstGeom>
          <a:blipFill rotWithShape="0">
            <a:blip r:embed="rId5" cstate="print">
              <a:alphaModFix amt="90999"/>
            </a:blip>
          </a:blip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  <a:effectLst>
            <a:outerShdw dist="107763" dir="2699999" algn="ctr" rotWithShape="0">
              <a:srgbClr val="868686">
                <a:alpha val="50000"/>
              </a:srgbClr>
            </a:outerShdw>
          </a:effectLst>
        </p:spPr>
        <p:txBody>
          <a:bodyPr lIns="90000" tIns="46800" rIns="90000" bIns="46800" anchor="ctr"/>
          <a:lstStyle>
            <a:lvl1pPr marL="342900" lvl="0" indent="-3429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Blip>
                <a:blip r:embed="rId3"/>
              </a:buBlip>
              <a:defRPr sz="2000" u="none" kern="1200" baseline="0">
                <a:solidFill>
                  <a:schemeClr val="bg1"/>
                </a:solidFill>
                <a:latin typeface="Verdana" panose="020B0604030504040204" pitchFamily="2" charset="0"/>
              </a:defRPr>
            </a:lvl1pPr>
            <a:lvl2pPr marL="742950" lvl="1" indent="-28575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800" b="0" i="0" u="none" kern="1200" baseline="0">
                <a:solidFill>
                  <a:schemeClr val="bg1"/>
                </a:solidFill>
                <a:latin typeface="Verdana" panose="020B0604030504040204" pitchFamily="2" charset="0"/>
                <a:ea typeface="HY견고딕" pitchFamily="2" charset="-127"/>
              </a:defRPr>
            </a:lvl2pPr>
            <a:lvl3pPr marL="1143000" lvl="2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800" b="0" i="0" u="none" kern="1200" baseline="0">
                <a:solidFill>
                  <a:schemeClr val="bg1"/>
                </a:solidFill>
                <a:latin typeface="Verdana" panose="020B0604030504040204" pitchFamily="2" charset="0"/>
                <a:ea typeface="HY견고딕" pitchFamily="2" charset="-127"/>
              </a:defRPr>
            </a:lvl3pPr>
            <a:lvl4pPr marL="1600200" lvl="3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1800" b="0" i="0" u="none" kern="1200" baseline="0">
                <a:solidFill>
                  <a:schemeClr val="bg1"/>
                </a:solidFill>
                <a:latin typeface="Verdana" panose="020B0604030504040204" pitchFamily="2" charset="0"/>
                <a:ea typeface="HY견고딕" pitchFamily="2" charset="-127"/>
              </a:defRPr>
            </a:lvl4pPr>
            <a:lvl5pPr marL="2057400" lvl="4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1800" b="0" i="0" u="none" kern="1200" baseline="0">
                <a:solidFill>
                  <a:schemeClr val="bg1"/>
                </a:solidFill>
                <a:latin typeface="Verdana" panose="020B0604030504040204" pitchFamily="2" charset="0"/>
                <a:ea typeface="HY견고딕" pitchFamily="2" charset="-127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zh-CN" altLang="en-US" sz="1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收论文时</a:t>
            </a:r>
            <a:r>
              <a:rPr lang="zh-CN" altLang="en-US" sz="1800" b="1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学生</a:t>
            </a:r>
            <a:r>
              <a:rPr lang="zh-CN" altLang="en-US" sz="1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必须电子填写姓名、班级学号、专业、题目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 advClick="0" advTm="5000">
        <p14:flythrough hasBounce="1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 Box 4"/>
          <p:cNvSpPr txBox="1"/>
          <p:nvPr/>
        </p:nvSpPr>
        <p:spPr>
          <a:xfrm>
            <a:off x="5479679" y="1082222"/>
            <a:ext cx="5076825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lvl="0" indent="-3429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Blip>
                <a:blip r:embed="rId3"/>
              </a:buBlip>
              <a:defRPr sz="2000" u="none" kern="1200" baseline="0">
                <a:solidFill>
                  <a:schemeClr val="bg1"/>
                </a:solidFill>
                <a:latin typeface="Verdana" panose="020B0604030504040204" pitchFamily="2" charset="0"/>
              </a:defRPr>
            </a:lvl1pPr>
            <a:lvl2pPr marL="742950" lvl="1" indent="-28575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800" b="0" i="0" u="none" kern="1200" baseline="0">
                <a:solidFill>
                  <a:schemeClr val="bg1"/>
                </a:solidFill>
                <a:latin typeface="Verdana" panose="020B0604030504040204" pitchFamily="2" charset="0"/>
                <a:ea typeface="HY견고딕" pitchFamily="2" charset="-127"/>
              </a:defRPr>
            </a:lvl2pPr>
            <a:lvl3pPr marL="1143000" lvl="2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800" b="0" i="0" u="none" kern="1200" baseline="0">
                <a:solidFill>
                  <a:schemeClr val="bg1"/>
                </a:solidFill>
                <a:latin typeface="Verdana" panose="020B0604030504040204" pitchFamily="2" charset="0"/>
                <a:ea typeface="HY견고딕" pitchFamily="2" charset="-127"/>
              </a:defRPr>
            </a:lvl3pPr>
            <a:lvl4pPr marL="1600200" lvl="3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1800" b="0" i="0" u="none" kern="1200" baseline="0">
                <a:solidFill>
                  <a:schemeClr val="bg1"/>
                </a:solidFill>
                <a:latin typeface="Verdana" panose="020B0604030504040204" pitchFamily="2" charset="0"/>
                <a:ea typeface="HY견고딕" pitchFamily="2" charset="-127"/>
              </a:defRPr>
            </a:lvl4pPr>
            <a:lvl5pPr marL="2057400" lvl="4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1800" b="0" i="0" u="none" kern="1200" baseline="0">
                <a:solidFill>
                  <a:schemeClr val="bg1"/>
                </a:solidFill>
                <a:latin typeface="Verdana" panose="020B0604030504040204" pitchFamily="2" charset="0"/>
                <a:ea typeface="HY견고딕" pitchFamily="2" charset="-127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第四页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成绩评定表（</a:t>
            </a:r>
            <a:r>
              <a:rPr lang="zh-CN" altLang="en-US" sz="24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答辩委员会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</p:txBody>
      </p:sp>
      <p:sp>
        <p:nvSpPr>
          <p:cNvPr id="58" name="文本框 57"/>
          <p:cNvSpPr txBox="1"/>
          <p:nvPr/>
        </p:nvSpPr>
        <p:spPr>
          <a:xfrm>
            <a:off x="340875" y="177670"/>
            <a:ext cx="582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 smtClean="0"/>
              <a:t>5.</a:t>
            </a:r>
            <a:r>
              <a:rPr lang="zh-CN" altLang="en-US" dirty="0"/>
              <a:t>毕业设计成绩评定手册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301" y="824001"/>
            <a:ext cx="4190492" cy="5927156"/>
          </a:xfrm>
          <a:prstGeom prst="rect">
            <a:avLst/>
          </a:prstGeom>
        </p:spPr>
      </p:pic>
      <p:sp>
        <p:nvSpPr>
          <p:cNvPr id="56" name="AutoShape 7" descr="蓝色面巾纸"/>
          <p:cNvSpPr/>
          <p:nvPr/>
        </p:nvSpPr>
        <p:spPr>
          <a:xfrm>
            <a:off x="6047006" y="5802207"/>
            <a:ext cx="4028647" cy="609600"/>
          </a:xfrm>
          <a:prstGeom prst="accentCallout2">
            <a:avLst>
              <a:gd name="adj1" fmla="val 18750"/>
              <a:gd name="adj2" fmla="val -2407"/>
              <a:gd name="adj3" fmla="val 18750"/>
              <a:gd name="adj4" fmla="val -22329"/>
              <a:gd name="adj5" fmla="val -44041"/>
              <a:gd name="adj6" fmla="val -38634"/>
            </a:avLst>
          </a:prstGeom>
          <a:blipFill rotWithShape="0">
            <a:blip r:embed="rId5" cstate="print">
              <a:alphaModFix amt="90999"/>
            </a:blip>
          </a:blip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  <a:effectLst>
            <a:outerShdw dist="107763" dir="2699999" algn="ctr" rotWithShape="0">
              <a:srgbClr val="868686">
                <a:alpha val="50000"/>
              </a:srgbClr>
            </a:outerShdw>
          </a:effectLst>
        </p:spPr>
        <p:txBody>
          <a:bodyPr lIns="90000" tIns="46800" rIns="90000" bIns="46800" anchor="ctr"/>
          <a:lstStyle>
            <a:lvl1pPr marL="342900" lvl="0" indent="-3429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Blip>
                <a:blip r:embed="rId3"/>
              </a:buBlip>
              <a:defRPr sz="2000" u="none" kern="1200" baseline="0">
                <a:solidFill>
                  <a:schemeClr val="bg1"/>
                </a:solidFill>
                <a:latin typeface="Verdana" panose="020B0604030504040204" pitchFamily="2" charset="0"/>
              </a:defRPr>
            </a:lvl1pPr>
            <a:lvl2pPr marL="742950" lvl="1" indent="-28575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800" b="0" i="0" u="none" kern="1200" baseline="0">
                <a:solidFill>
                  <a:schemeClr val="bg1"/>
                </a:solidFill>
                <a:latin typeface="Verdana" panose="020B0604030504040204" pitchFamily="2" charset="0"/>
                <a:ea typeface="HY견고딕" pitchFamily="2" charset="-127"/>
              </a:defRPr>
            </a:lvl2pPr>
            <a:lvl3pPr marL="1143000" lvl="2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800" b="0" i="0" u="none" kern="1200" baseline="0">
                <a:solidFill>
                  <a:schemeClr val="bg1"/>
                </a:solidFill>
                <a:latin typeface="Verdana" panose="020B0604030504040204" pitchFamily="2" charset="0"/>
                <a:ea typeface="HY견고딕" pitchFamily="2" charset="-127"/>
              </a:defRPr>
            </a:lvl3pPr>
            <a:lvl4pPr marL="1600200" lvl="3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1800" b="0" i="0" u="none" kern="1200" baseline="0">
                <a:solidFill>
                  <a:schemeClr val="bg1"/>
                </a:solidFill>
                <a:latin typeface="Verdana" panose="020B0604030504040204" pitchFamily="2" charset="0"/>
                <a:ea typeface="HY견고딕" pitchFamily="2" charset="-127"/>
              </a:defRPr>
            </a:lvl4pPr>
            <a:lvl5pPr marL="2057400" lvl="4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1800" b="0" i="0" u="none" kern="1200" baseline="0">
                <a:solidFill>
                  <a:schemeClr val="bg1"/>
                </a:solidFill>
                <a:latin typeface="Verdana" panose="020B0604030504040204" pitchFamily="2" charset="0"/>
                <a:ea typeface="HY견고딕" pitchFamily="2" charset="-127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zh-CN" altLang="en-US" sz="1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答辩日期</a:t>
            </a:r>
            <a:r>
              <a:rPr lang="en-US" altLang="zh-CN" sz="1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 </a:t>
            </a:r>
            <a:r>
              <a:rPr lang="zh-CN" altLang="en-US" sz="1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每年按照具体通知日期填写</a:t>
            </a:r>
            <a:endParaRPr lang="zh-CN" altLang="en-US" sz="1800" b="1" dirty="0">
              <a:solidFill>
                <a:srgbClr val="FF3300"/>
              </a:solidFill>
              <a:effectLst>
                <a:outerShdw blurRad="38100" dist="38100" dir="2700000">
                  <a:srgbClr val="00000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AutoShape 6" descr="蓝色面巾纸"/>
          <p:cNvSpPr/>
          <p:nvPr/>
        </p:nvSpPr>
        <p:spPr>
          <a:xfrm>
            <a:off x="6047006" y="4773360"/>
            <a:ext cx="4028647" cy="609600"/>
          </a:xfrm>
          <a:prstGeom prst="accentCallout2">
            <a:avLst>
              <a:gd name="adj1" fmla="val 18750"/>
              <a:gd name="adj2" fmla="val -3417"/>
              <a:gd name="adj3" fmla="val 18750"/>
              <a:gd name="adj4" fmla="val -30269"/>
              <a:gd name="adj5" fmla="val -43168"/>
              <a:gd name="adj6" fmla="val -53095"/>
            </a:avLst>
          </a:prstGeom>
          <a:blipFill rotWithShape="0">
            <a:blip r:embed="rId5" cstate="print">
              <a:alphaModFix amt="90999"/>
            </a:blip>
          </a:blip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  <a:effectLst>
            <a:outerShdw dist="107763" dir="2699999" algn="ctr" rotWithShape="0">
              <a:srgbClr val="868686">
                <a:alpha val="50000"/>
              </a:srgbClr>
            </a:outerShdw>
          </a:effectLst>
        </p:spPr>
        <p:txBody>
          <a:bodyPr lIns="90000" tIns="46800" rIns="90000" bIns="46800" anchor="ctr"/>
          <a:lstStyle>
            <a:lvl1pPr marL="342900" lvl="0" indent="-3429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Blip>
                <a:blip r:embed="rId3"/>
              </a:buBlip>
              <a:defRPr sz="2000" u="none" kern="1200" baseline="0">
                <a:solidFill>
                  <a:schemeClr val="bg1"/>
                </a:solidFill>
                <a:latin typeface="Verdana" panose="020B0604030504040204" pitchFamily="2" charset="0"/>
              </a:defRPr>
            </a:lvl1pPr>
            <a:lvl2pPr marL="742950" lvl="1" indent="-28575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800" b="0" i="0" u="none" kern="1200" baseline="0">
                <a:solidFill>
                  <a:schemeClr val="bg1"/>
                </a:solidFill>
                <a:latin typeface="Verdana" panose="020B0604030504040204" pitchFamily="2" charset="0"/>
                <a:ea typeface="HY견고딕" pitchFamily="2" charset="-127"/>
              </a:defRPr>
            </a:lvl2pPr>
            <a:lvl3pPr marL="1143000" lvl="2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800" b="0" i="0" u="none" kern="1200" baseline="0">
                <a:solidFill>
                  <a:schemeClr val="bg1"/>
                </a:solidFill>
                <a:latin typeface="Verdana" panose="020B0604030504040204" pitchFamily="2" charset="0"/>
                <a:ea typeface="HY견고딕" pitchFamily="2" charset="-127"/>
              </a:defRPr>
            </a:lvl3pPr>
            <a:lvl4pPr marL="1600200" lvl="3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1800" b="0" i="0" u="none" kern="1200" baseline="0">
                <a:solidFill>
                  <a:schemeClr val="bg1"/>
                </a:solidFill>
                <a:latin typeface="Verdana" panose="020B0604030504040204" pitchFamily="2" charset="0"/>
                <a:ea typeface="HY견고딕" pitchFamily="2" charset="-127"/>
              </a:defRPr>
            </a:lvl4pPr>
            <a:lvl5pPr marL="2057400" lvl="4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1800" b="0" i="0" u="none" kern="1200" baseline="0">
                <a:solidFill>
                  <a:schemeClr val="bg1"/>
                </a:solidFill>
                <a:latin typeface="Verdana" panose="020B0604030504040204" pitchFamily="2" charset="0"/>
                <a:ea typeface="HY견고딕" pitchFamily="2" charset="-127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zh-CN" altLang="en-US" sz="1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评语</a:t>
            </a:r>
            <a:r>
              <a:rPr lang="en-US" altLang="zh-CN" sz="1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 </a:t>
            </a:r>
            <a:r>
              <a:rPr lang="zh-CN" altLang="en-US" sz="1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答辩当天填写（必须</a:t>
            </a:r>
            <a:r>
              <a:rPr lang="zh-CN" altLang="en-US" sz="1800" b="1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手写</a:t>
            </a:r>
            <a:r>
              <a:rPr lang="zh-CN" altLang="en-US" sz="1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</p:txBody>
      </p:sp>
      <p:sp>
        <p:nvSpPr>
          <p:cNvPr id="57" name="AutoShape 8" descr="蓝色面巾纸"/>
          <p:cNvSpPr/>
          <p:nvPr/>
        </p:nvSpPr>
        <p:spPr>
          <a:xfrm>
            <a:off x="6047006" y="3880342"/>
            <a:ext cx="4028647" cy="608012"/>
          </a:xfrm>
          <a:prstGeom prst="accentCallout2">
            <a:avLst>
              <a:gd name="adj1" fmla="val 18810"/>
              <a:gd name="adj2" fmla="val -3306"/>
              <a:gd name="adj3" fmla="val 18810"/>
              <a:gd name="adj4" fmla="val -30801"/>
              <a:gd name="adj5" fmla="val -66768"/>
              <a:gd name="adj6" fmla="val -45648"/>
            </a:avLst>
          </a:prstGeom>
          <a:blipFill rotWithShape="0">
            <a:blip r:embed="rId5" cstate="print">
              <a:alphaModFix amt="90999"/>
            </a:blip>
          </a:blip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  <a:effectLst>
            <a:outerShdw dist="107763" dir="2699999" algn="ctr" rotWithShape="0">
              <a:srgbClr val="868686">
                <a:alpha val="50000"/>
              </a:srgbClr>
            </a:outerShdw>
          </a:effectLst>
        </p:spPr>
        <p:txBody>
          <a:bodyPr lIns="90000" tIns="46800" rIns="90000" bIns="46800" anchor="ctr"/>
          <a:lstStyle>
            <a:lvl1pPr marL="342900" lvl="0" indent="-3429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Blip>
                <a:blip r:embed="rId3"/>
              </a:buBlip>
              <a:defRPr sz="2000" u="none" kern="1200" baseline="0">
                <a:solidFill>
                  <a:schemeClr val="bg1"/>
                </a:solidFill>
                <a:latin typeface="Verdana" panose="020B0604030504040204" pitchFamily="2" charset="0"/>
              </a:defRPr>
            </a:lvl1pPr>
            <a:lvl2pPr marL="742950" lvl="1" indent="-28575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800" b="0" i="0" u="none" kern="1200" baseline="0">
                <a:solidFill>
                  <a:schemeClr val="bg1"/>
                </a:solidFill>
                <a:latin typeface="Verdana" panose="020B0604030504040204" pitchFamily="2" charset="0"/>
                <a:ea typeface="HY견고딕" pitchFamily="2" charset="-127"/>
              </a:defRPr>
            </a:lvl2pPr>
            <a:lvl3pPr marL="1143000" lvl="2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800" b="0" i="0" u="none" kern="1200" baseline="0">
                <a:solidFill>
                  <a:schemeClr val="bg1"/>
                </a:solidFill>
                <a:latin typeface="Verdana" panose="020B0604030504040204" pitchFamily="2" charset="0"/>
                <a:ea typeface="HY견고딕" pitchFamily="2" charset="-127"/>
              </a:defRPr>
            </a:lvl3pPr>
            <a:lvl4pPr marL="1600200" lvl="3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1800" b="0" i="0" u="none" kern="1200" baseline="0">
                <a:solidFill>
                  <a:schemeClr val="bg1"/>
                </a:solidFill>
                <a:latin typeface="Verdana" panose="020B0604030504040204" pitchFamily="2" charset="0"/>
                <a:ea typeface="HY견고딕" pitchFamily="2" charset="-127"/>
              </a:defRPr>
            </a:lvl4pPr>
            <a:lvl5pPr marL="2057400" lvl="4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1800" b="0" i="0" u="none" kern="1200" baseline="0">
                <a:solidFill>
                  <a:schemeClr val="bg1"/>
                </a:solidFill>
                <a:latin typeface="Verdana" panose="020B0604030504040204" pitchFamily="2" charset="0"/>
                <a:ea typeface="HY견고딕" pitchFamily="2" charset="-127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zh-CN" altLang="en-US" sz="1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成绩</a:t>
            </a:r>
            <a:r>
              <a:rPr lang="en-US" altLang="zh-CN" sz="1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 </a:t>
            </a:r>
            <a:r>
              <a:rPr lang="zh-CN" altLang="en-US" sz="1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答辩当天填写（必须</a:t>
            </a:r>
            <a:r>
              <a:rPr lang="zh-CN" altLang="en-US" sz="1800" b="1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手写</a:t>
            </a:r>
            <a:r>
              <a:rPr lang="zh-CN" altLang="en-US" sz="1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 advClick="0" advTm="5000">
        <p14:flythrough hasBounce="1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/>
          <p:nvPr/>
        </p:nvSpPr>
        <p:spPr>
          <a:xfrm>
            <a:off x="6007893" y="1170429"/>
            <a:ext cx="381635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lvl="0" indent="-3429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Blip>
                <a:blip r:embed="rId2"/>
              </a:buBlip>
              <a:defRPr sz="2000" u="none" kern="1200" baseline="0">
                <a:solidFill>
                  <a:schemeClr val="bg1"/>
                </a:solidFill>
                <a:latin typeface="Verdana" panose="020B0604030504040204" pitchFamily="2" charset="0"/>
              </a:defRPr>
            </a:lvl1pPr>
            <a:lvl2pPr marL="742950" lvl="1" indent="-28575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800" b="0" i="0" u="none" kern="1200" baseline="0">
                <a:solidFill>
                  <a:schemeClr val="bg1"/>
                </a:solidFill>
                <a:latin typeface="Verdana" panose="020B0604030504040204" pitchFamily="2" charset="0"/>
                <a:ea typeface="HY견고딕" pitchFamily="2" charset="-127"/>
              </a:defRPr>
            </a:lvl2pPr>
            <a:lvl3pPr marL="1143000" lvl="2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800" b="0" i="0" u="none" kern="1200" baseline="0">
                <a:solidFill>
                  <a:schemeClr val="bg1"/>
                </a:solidFill>
                <a:latin typeface="Verdana" panose="020B0604030504040204" pitchFamily="2" charset="0"/>
                <a:ea typeface="HY견고딕" pitchFamily="2" charset="-127"/>
              </a:defRPr>
            </a:lvl3pPr>
            <a:lvl4pPr marL="1600200" lvl="3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1800" b="0" i="0" u="none" kern="1200" baseline="0">
                <a:solidFill>
                  <a:schemeClr val="bg1"/>
                </a:solidFill>
                <a:latin typeface="Verdana" panose="020B0604030504040204" pitchFamily="2" charset="0"/>
                <a:ea typeface="HY견고딕" pitchFamily="2" charset="-127"/>
              </a:defRPr>
            </a:lvl4pPr>
            <a:lvl5pPr marL="2057400" lvl="4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1800" b="0" i="0" u="none" kern="1200" baseline="0">
                <a:solidFill>
                  <a:schemeClr val="bg1"/>
                </a:solidFill>
                <a:latin typeface="Verdana" panose="020B0604030504040204" pitchFamily="2" charset="0"/>
                <a:ea typeface="HY견고딕" pitchFamily="2" charset="-127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zh-CN" altLang="en-US" sz="2400" b="1" dirty="0">
                <a:effectLst>
                  <a:outerShdw blurRad="38100" dist="38100" dir="2700000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第五页</a:t>
            </a:r>
            <a:r>
              <a:rPr lang="en-US" altLang="zh-CN" sz="2400" b="1" dirty="0">
                <a:effectLst>
                  <a:outerShdw blurRad="38100" dist="38100" dir="2700000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400" b="1" dirty="0">
                <a:effectLst>
                  <a:outerShdw blurRad="38100" dist="38100" dir="2700000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答辩委员会记录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40875" y="177670"/>
            <a:ext cx="582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 smtClean="0"/>
              <a:t>5.</a:t>
            </a:r>
            <a:r>
              <a:rPr lang="zh-CN" altLang="en-US" dirty="0"/>
              <a:t>毕业设计成绩评定手册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057" y="815209"/>
            <a:ext cx="4199655" cy="5937200"/>
          </a:xfrm>
          <a:prstGeom prst="rect">
            <a:avLst/>
          </a:prstGeom>
        </p:spPr>
      </p:pic>
      <p:sp>
        <p:nvSpPr>
          <p:cNvPr id="7" name="AutoShape 7" descr="蓝色面巾纸"/>
          <p:cNvSpPr/>
          <p:nvPr/>
        </p:nvSpPr>
        <p:spPr>
          <a:xfrm>
            <a:off x="6226173" y="5830094"/>
            <a:ext cx="4405456" cy="609600"/>
          </a:xfrm>
          <a:prstGeom prst="accentCallout2">
            <a:avLst>
              <a:gd name="adj1" fmla="val 18750"/>
              <a:gd name="adj2" fmla="val -2255"/>
              <a:gd name="adj3" fmla="val 18750"/>
              <a:gd name="adj4" fmla="val -18505"/>
              <a:gd name="adj5" fmla="val -645"/>
              <a:gd name="adj6" fmla="val -40777"/>
            </a:avLst>
          </a:prstGeom>
          <a:blipFill rotWithShape="0">
            <a:blip r:embed="rId4" cstate="print">
              <a:alphaModFix amt="90999"/>
            </a:blip>
          </a:blip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  <a:effectLst>
            <a:outerShdw dist="107763" dir="2699999" algn="ctr" rotWithShape="0">
              <a:srgbClr val="868686">
                <a:alpha val="50000"/>
              </a:srgbClr>
            </a:outerShdw>
          </a:effectLst>
        </p:spPr>
        <p:txBody>
          <a:bodyPr lIns="90000" tIns="46800" rIns="90000" bIns="46800" anchor="ctr"/>
          <a:lstStyle>
            <a:lvl1pPr marL="342900" lvl="0" indent="-3429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Blip>
                <a:blip r:embed="rId2"/>
              </a:buBlip>
              <a:defRPr sz="2000" u="none" kern="1200" baseline="0">
                <a:solidFill>
                  <a:schemeClr val="bg1"/>
                </a:solidFill>
                <a:latin typeface="Verdana" panose="020B0604030504040204" pitchFamily="2" charset="0"/>
              </a:defRPr>
            </a:lvl1pPr>
            <a:lvl2pPr marL="742950" lvl="1" indent="-28575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800" b="0" i="0" u="none" kern="1200" baseline="0">
                <a:solidFill>
                  <a:schemeClr val="bg1"/>
                </a:solidFill>
                <a:latin typeface="Verdana" panose="020B0604030504040204" pitchFamily="2" charset="0"/>
                <a:ea typeface="HY견고딕" pitchFamily="2" charset="-127"/>
              </a:defRPr>
            </a:lvl2pPr>
            <a:lvl3pPr marL="1143000" lvl="2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800" b="0" i="0" u="none" kern="1200" baseline="0">
                <a:solidFill>
                  <a:schemeClr val="bg1"/>
                </a:solidFill>
                <a:latin typeface="Verdana" panose="020B0604030504040204" pitchFamily="2" charset="0"/>
                <a:ea typeface="HY견고딕" pitchFamily="2" charset="-127"/>
              </a:defRPr>
            </a:lvl3pPr>
            <a:lvl4pPr marL="1600200" lvl="3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1800" b="0" i="0" u="none" kern="1200" baseline="0">
                <a:solidFill>
                  <a:schemeClr val="bg1"/>
                </a:solidFill>
                <a:latin typeface="Verdana" panose="020B0604030504040204" pitchFamily="2" charset="0"/>
                <a:ea typeface="HY견고딕" pitchFamily="2" charset="-127"/>
              </a:defRPr>
            </a:lvl4pPr>
            <a:lvl5pPr marL="2057400" lvl="4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1800" b="0" i="0" u="none" kern="1200" baseline="0">
                <a:solidFill>
                  <a:schemeClr val="bg1"/>
                </a:solidFill>
                <a:latin typeface="Verdana" panose="020B0604030504040204" pitchFamily="2" charset="0"/>
                <a:ea typeface="HY견고딕" pitchFamily="2" charset="-127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zh-CN" altLang="en-US" sz="1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答辩日期</a:t>
            </a:r>
            <a:r>
              <a:rPr lang="en-US" altLang="zh-CN" sz="1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每年按照具体通知日期填写</a:t>
            </a:r>
            <a:endParaRPr lang="zh-CN" altLang="en-US" sz="1800" b="1" dirty="0">
              <a:solidFill>
                <a:srgbClr val="FF3300"/>
              </a:solidFill>
              <a:effectLst>
                <a:outerShdw blurRad="38100" dist="38100" dir="2700000">
                  <a:srgbClr val="00000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AutoShape 6" descr="蓝色面巾纸"/>
          <p:cNvSpPr/>
          <p:nvPr/>
        </p:nvSpPr>
        <p:spPr>
          <a:xfrm>
            <a:off x="6221412" y="4855369"/>
            <a:ext cx="4410217" cy="609600"/>
          </a:xfrm>
          <a:prstGeom prst="accentCallout2">
            <a:avLst>
              <a:gd name="adj1" fmla="val 18750"/>
              <a:gd name="adj2" fmla="val -3417"/>
              <a:gd name="adj3" fmla="val 18750"/>
              <a:gd name="adj4" fmla="val -30912"/>
              <a:gd name="adj5" fmla="val 76611"/>
              <a:gd name="adj6" fmla="val -44557"/>
            </a:avLst>
          </a:prstGeom>
          <a:blipFill rotWithShape="0">
            <a:blip r:embed="rId4" cstate="print">
              <a:alphaModFix amt="90999"/>
            </a:blip>
          </a:blip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  <a:effectLst>
            <a:outerShdw dist="107763" dir="2699999" algn="ctr" rotWithShape="0">
              <a:srgbClr val="868686">
                <a:alpha val="50000"/>
              </a:srgbClr>
            </a:outerShdw>
          </a:effectLst>
        </p:spPr>
        <p:txBody>
          <a:bodyPr lIns="90000" tIns="46800" rIns="90000" bIns="46800" anchor="ctr"/>
          <a:lstStyle>
            <a:lvl1pPr marL="342900" lvl="0" indent="-3429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Blip>
                <a:blip r:embed="rId2"/>
              </a:buBlip>
              <a:defRPr sz="2000" u="none" kern="1200" baseline="0">
                <a:solidFill>
                  <a:schemeClr val="bg1"/>
                </a:solidFill>
                <a:latin typeface="Verdana" panose="020B0604030504040204" pitchFamily="2" charset="0"/>
              </a:defRPr>
            </a:lvl1pPr>
            <a:lvl2pPr marL="742950" lvl="1" indent="-28575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800" b="0" i="0" u="none" kern="1200" baseline="0">
                <a:solidFill>
                  <a:schemeClr val="bg1"/>
                </a:solidFill>
                <a:latin typeface="Verdana" panose="020B0604030504040204" pitchFamily="2" charset="0"/>
                <a:ea typeface="HY견고딕" pitchFamily="2" charset="-127"/>
              </a:defRPr>
            </a:lvl2pPr>
            <a:lvl3pPr marL="1143000" lvl="2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800" b="0" i="0" u="none" kern="1200" baseline="0">
                <a:solidFill>
                  <a:schemeClr val="bg1"/>
                </a:solidFill>
                <a:latin typeface="Verdana" panose="020B0604030504040204" pitchFamily="2" charset="0"/>
                <a:ea typeface="HY견고딕" pitchFamily="2" charset="-127"/>
              </a:defRPr>
            </a:lvl3pPr>
            <a:lvl4pPr marL="1600200" lvl="3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1800" b="0" i="0" u="none" kern="1200" baseline="0">
                <a:solidFill>
                  <a:schemeClr val="bg1"/>
                </a:solidFill>
                <a:latin typeface="Verdana" panose="020B0604030504040204" pitchFamily="2" charset="0"/>
                <a:ea typeface="HY견고딕" pitchFamily="2" charset="-127"/>
              </a:defRPr>
            </a:lvl4pPr>
            <a:lvl5pPr marL="2057400" lvl="4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1800" b="0" i="0" u="none" kern="1200" baseline="0">
                <a:solidFill>
                  <a:schemeClr val="bg1"/>
                </a:solidFill>
                <a:latin typeface="Verdana" panose="020B0604030504040204" pitchFamily="2" charset="0"/>
                <a:ea typeface="HY견고딕" pitchFamily="2" charset="-127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zh-CN" altLang="en-US" sz="1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答辩当天填写</a:t>
            </a:r>
            <a:endParaRPr lang="zh-CN" altLang="en-US" sz="1800" b="1" dirty="0">
              <a:solidFill>
                <a:srgbClr val="FF33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/>
          <p:nvPr/>
        </p:nvSpPr>
        <p:spPr>
          <a:xfrm>
            <a:off x="5824088" y="650026"/>
            <a:ext cx="5674923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lvl="0" indent="-3429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Blip>
                <a:blip r:embed="rId2"/>
              </a:buBlip>
              <a:defRPr sz="2000" u="none" kern="1200" baseline="0">
                <a:solidFill>
                  <a:schemeClr val="bg1"/>
                </a:solidFill>
                <a:latin typeface="Verdana" panose="020B0604030504040204" pitchFamily="2" charset="0"/>
              </a:defRPr>
            </a:lvl1pPr>
            <a:lvl2pPr marL="742950" lvl="1" indent="-28575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800" b="0" i="0" u="none" kern="1200" baseline="0">
                <a:solidFill>
                  <a:schemeClr val="bg1"/>
                </a:solidFill>
                <a:latin typeface="Verdana" panose="020B0604030504040204" pitchFamily="2" charset="0"/>
                <a:ea typeface="HY견고딕" pitchFamily="2" charset="-127"/>
              </a:defRPr>
            </a:lvl2pPr>
            <a:lvl3pPr marL="1143000" lvl="2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800" b="0" i="0" u="none" kern="1200" baseline="0">
                <a:solidFill>
                  <a:schemeClr val="bg1"/>
                </a:solidFill>
                <a:latin typeface="Verdana" panose="020B0604030504040204" pitchFamily="2" charset="0"/>
                <a:ea typeface="HY견고딕" pitchFamily="2" charset="-127"/>
              </a:defRPr>
            </a:lvl3pPr>
            <a:lvl4pPr marL="1600200" lvl="3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1800" b="0" i="0" u="none" kern="1200" baseline="0">
                <a:solidFill>
                  <a:schemeClr val="bg1"/>
                </a:solidFill>
                <a:latin typeface="Verdana" panose="020B0604030504040204" pitchFamily="2" charset="0"/>
                <a:ea typeface="HY견고딕" pitchFamily="2" charset="-127"/>
              </a:defRPr>
            </a:lvl4pPr>
            <a:lvl5pPr marL="2057400" lvl="4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1800" b="0" i="0" u="none" kern="1200" baseline="0">
                <a:solidFill>
                  <a:schemeClr val="bg1"/>
                </a:solidFill>
                <a:latin typeface="Verdana" panose="020B0604030504040204" pitchFamily="2" charset="0"/>
                <a:ea typeface="HY견고딕" pitchFamily="2" charset="-127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第六页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答辩委员会委员名单（</a:t>
            </a:r>
            <a:r>
              <a:rPr lang="zh-CN" altLang="en-US" sz="24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留存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340875" y="177670"/>
            <a:ext cx="582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 smtClean="0"/>
              <a:t>5.</a:t>
            </a:r>
            <a:r>
              <a:rPr lang="zh-CN" altLang="en-US" dirty="0"/>
              <a:t>毕业设计成绩评定手册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303" y="856525"/>
            <a:ext cx="4194940" cy="5916481"/>
          </a:xfrm>
          <a:prstGeom prst="rect">
            <a:avLst/>
          </a:prstGeom>
        </p:spPr>
      </p:pic>
      <p:sp>
        <p:nvSpPr>
          <p:cNvPr id="9" name="AutoShape 9" descr="蓝色面巾纸"/>
          <p:cNvSpPr/>
          <p:nvPr/>
        </p:nvSpPr>
        <p:spPr>
          <a:xfrm>
            <a:off x="6024562" y="2191544"/>
            <a:ext cx="5629725" cy="608012"/>
          </a:xfrm>
          <a:prstGeom prst="accentCallout2">
            <a:avLst>
              <a:gd name="adj1" fmla="val 18787"/>
              <a:gd name="adj2" fmla="val -3306"/>
              <a:gd name="adj3" fmla="val 20206"/>
              <a:gd name="adj4" fmla="val -25989"/>
              <a:gd name="adj5" fmla="val -112889"/>
              <a:gd name="adj6" fmla="val -33802"/>
            </a:avLst>
          </a:prstGeom>
          <a:blipFill rotWithShape="0">
            <a:blip r:embed="rId4" cstate="print">
              <a:alphaModFix amt="90999"/>
            </a:blip>
          </a:blipFill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  <a:effectLst>
            <a:outerShdw dist="107763" dir="2699999" algn="ctr" rotWithShape="0">
              <a:srgbClr val="868686">
                <a:alpha val="50000"/>
              </a:srgbClr>
            </a:outerShdw>
          </a:effectLst>
        </p:spPr>
        <p:txBody>
          <a:bodyPr lIns="90000" tIns="46800" rIns="90000" bIns="46800" anchor="ctr"/>
          <a:lstStyle>
            <a:lvl1pPr marL="342900" lvl="0" indent="-3429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Blip>
                <a:blip r:embed="rId2"/>
              </a:buBlip>
              <a:defRPr sz="2000" u="none" kern="1200" baseline="0">
                <a:solidFill>
                  <a:schemeClr val="bg1"/>
                </a:solidFill>
                <a:latin typeface="Verdana" panose="020B0604030504040204" pitchFamily="2" charset="0"/>
              </a:defRPr>
            </a:lvl1pPr>
            <a:lvl2pPr marL="742950" lvl="1" indent="-28575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800" b="0" i="0" u="none" kern="1200" baseline="0">
                <a:solidFill>
                  <a:schemeClr val="bg1"/>
                </a:solidFill>
                <a:latin typeface="Verdana" panose="020B0604030504040204" pitchFamily="2" charset="0"/>
                <a:ea typeface="HY견고딕" pitchFamily="2" charset="-127"/>
              </a:defRPr>
            </a:lvl2pPr>
            <a:lvl3pPr marL="1143000" lvl="2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800" b="0" i="0" u="none" kern="1200" baseline="0">
                <a:solidFill>
                  <a:schemeClr val="bg1"/>
                </a:solidFill>
                <a:latin typeface="Verdana" panose="020B0604030504040204" pitchFamily="2" charset="0"/>
                <a:ea typeface="HY견고딕" pitchFamily="2" charset="-127"/>
              </a:defRPr>
            </a:lvl3pPr>
            <a:lvl4pPr marL="1600200" lvl="3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1800" b="0" i="0" u="none" kern="1200" baseline="0">
                <a:solidFill>
                  <a:schemeClr val="bg1"/>
                </a:solidFill>
                <a:latin typeface="Verdana" panose="020B0604030504040204" pitchFamily="2" charset="0"/>
                <a:ea typeface="HY견고딕" pitchFamily="2" charset="-127"/>
              </a:defRPr>
            </a:lvl4pPr>
            <a:lvl5pPr marL="2057400" lvl="4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1800" b="0" i="0" u="none" kern="1200" baseline="0">
                <a:solidFill>
                  <a:schemeClr val="bg1"/>
                </a:solidFill>
                <a:latin typeface="Verdana" panose="020B0604030504040204" pitchFamily="2" charset="0"/>
                <a:ea typeface="HY견고딕" pitchFamily="2" charset="-127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zh-CN" altLang="en-US" sz="1800" b="1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此处不要删除、本页装订在手册</a:t>
            </a:r>
          </a:p>
        </p:txBody>
      </p:sp>
      <p:sp>
        <p:nvSpPr>
          <p:cNvPr id="10" name="AutoShape 10" descr="蓝色面巾纸"/>
          <p:cNvSpPr/>
          <p:nvPr/>
        </p:nvSpPr>
        <p:spPr>
          <a:xfrm>
            <a:off x="6022975" y="5726907"/>
            <a:ext cx="5631312" cy="609600"/>
          </a:xfrm>
          <a:prstGeom prst="accentCallout2">
            <a:avLst>
              <a:gd name="adj1" fmla="val 18750"/>
              <a:gd name="adj2" fmla="val -2352"/>
              <a:gd name="adj3" fmla="val 18750"/>
              <a:gd name="adj4" fmla="val -17167"/>
              <a:gd name="adj5" fmla="val 29566"/>
              <a:gd name="adj6" fmla="val -21999"/>
            </a:avLst>
          </a:prstGeom>
          <a:blipFill rotWithShape="0">
            <a:blip r:embed="rId4" cstate="print">
              <a:alphaModFix amt="90999"/>
            </a:blip>
          </a:blip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  <a:effectLst>
            <a:outerShdw dist="107763" dir="2699999" algn="ctr" rotWithShape="0">
              <a:srgbClr val="868686">
                <a:alpha val="50000"/>
              </a:srgbClr>
            </a:outerShdw>
          </a:effectLst>
        </p:spPr>
        <p:txBody>
          <a:bodyPr lIns="90000" tIns="46800" rIns="90000" bIns="46800" anchor="ctr"/>
          <a:lstStyle>
            <a:lvl1pPr marL="342900" lvl="0" indent="-3429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Blip>
                <a:blip r:embed="rId2"/>
              </a:buBlip>
              <a:defRPr sz="2000" u="none" kern="1200" baseline="0">
                <a:solidFill>
                  <a:schemeClr val="bg1"/>
                </a:solidFill>
                <a:latin typeface="Verdana" panose="020B0604030504040204" pitchFamily="2" charset="0"/>
              </a:defRPr>
            </a:lvl1pPr>
            <a:lvl2pPr marL="742950" lvl="1" indent="-28575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800" b="0" i="0" u="none" kern="1200" baseline="0">
                <a:solidFill>
                  <a:schemeClr val="bg1"/>
                </a:solidFill>
                <a:latin typeface="Verdana" panose="020B0604030504040204" pitchFamily="2" charset="0"/>
                <a:ea typeface="HY견고딕" pitchFamily="2" charset="-127"/>
              </a:defRPr>
            </a:lvl2pPr>
            <a:lvl3pPr marL="1143000" lvl="2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800" b="0" i="0" u="none" kern="1200" baseline="0">
                <a:solidFill>
                  <a:schemeClr val="bg1"/>
                </a:solidFill>
                <a:latin typeface="Verdana" panose="020B0604030504040204" pitchFamily="2" charset="0"/>
                <a:ea typeface="HY견고딕" pitchFamily="2" charset="-127"/>
              </a:defRPr>
            </a:lvl3pPr>
            <a:lvl4pPr marL="1600200" lvl="3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1800" b="0" i="0" u="none" kern="1200" baseline="0">
                <a:solidFill>
                  <a:schemeClr val="bg1"/>
                </a:solidFill>
                <a:latin typeface="Verdana" panose="020B0604030504040204" pitchFamily="2" charset="0"/>
                <a:ea typeface="HY견고딕" pitchFamily="2" charset="-127"/>
              </a:defRPr>
            </a:lvl4pPr>
            <a:lvl5pPr marL="2057400" lvl="4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1800" b="0" i="0" u="none" kern="1200" baseline="0">
                <a:solidFill>
                  <a:schemeClr val="bg1"/>
                </a:solidFill>
                <a:latin typeface="Verdana" panose="020B0604030504040204" pitchFamily="2" charset="0"/>
                <a:ea typeface="HY견고딕" pitchFamily="2" charset="-127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zh-CN" altLang="en-US" sz="1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等级</a:t>
            </a:r>
            <a:r>
              <a:rPr lang="en-US" altLang="zh-CN" sz="1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 </a:t>
            </a:r>
            <a:r>
              <a:rPr lang="zh-CN" altLang="en-US" sz="1800" b="1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优、良、中、及、不及</a:t>
            </a:r>
          </a:p>
        </p:txBody>
      </p:sp>
      <p:sp>
        <p:nvSpPr>
          <p:cNvPr id="7" name="AutoShape 7" descr="蓝色面巾纸"/>
          <p:cNvSpPr/>
          <p:nvPr/>
        </p:nvSpPr>
        <p:spPr>
          <a:xfrm>
            <a:off x="6022975" y="4671571"/>
            <a:ext cx="5631312" cy="609600"/>
          </a:xfrm>
          <a:prstGeom prst="accentCallout2">
            <a:avLst>
              <a:gd name="adj1" fmla="val 18750"/>
              <a:gd name="adj2" fmla="val -3417"/>
              <a:gd name="adj3" fmla="val 18750"/>
              <a:gd name="adj4" fmla="val -34826"/>
              <a:gd name="adj5" fmla="val 193579"/>
              <a:gd name="adj6" fmla="val -52651"/>
            </a:avLst>
          </a:prstGeom>
          <a:blipFill rotWithShape="0">
            <a:blip r:embed="rId4" cstate="print">
              <a:alphaModFix amt="90999"/>
            </a:blip>
          </a:blip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  <a:effectLst>
            <a:outerShdw dist="107763" dir="2699999" algn="ctr" rotWithShape="0">
              <a:srgbClr val="868686">
                <a:alpha val="50000"/>
              </a:srgbClr>
            </a:outerShdw>
          </a:effectLst>
        </p:spPr>
        <p:txBody>
          <a:bodyPr lIns="90000" tIns="46800" rIns="90000" bIns="46800" anchor="ctr"/>
          <a:lstStyle>
            <a:lvl1pPr marL="342900" lvl="0" indent="-3429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Blip>
                <a:blip r:embed="rId2"/>
              </a:buBlip>
              <a:defRPr sz="2000" u="none" kern="1200" baseline="0">
                <a:solidFill>
                  <a:schemeClr val="bg1"/>
                </a:solidFill>
                <a:latin typeface="Verdana" panose="020B0604030504040204" pitchFamily="2" charset="0"/>
              </a:defRPr>
            </a:lvl1pPr>
            <a:lvl2pPr marL="742950" lvl="1" indent="-28575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800" b="0" i="0" u="none" kern="1200" baseline="0">
                <a:solidFill>
                  <a:schemeClr val="bg1"/>
                </a:solidFill>
                <a:latin typeface="Verdana" panose="020B0604030504040204" pitchFamily="2" charset="0"/>
                <a:ea typeface="HY견고딕" pitchFamily="2" charset="-127"/>
              </a:defRPr>
            </a:lvl2pPr>
            <a:lvl3pPr marL="1143000" lvl="2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800" b="0" i="0" u="none" kern="1200" baseline="0">
                <a:solidFill>
                  <a:schemeClr val="bg1"/>
                </a:solidFill>
                <a:latin typeface="Verdana" panose="020B0604030504040204" pitchFamily="2" charset="0"/>
                <a:ea typeface="HY견고딕" pitchFamily="2" charset="-127"/>
              </a:defRPr>
            </a:lvl3pPr>
            <a:lvl4pPr marL="1600200" lvl="3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1800" b="0" i="0" u="none" kern="1200" baseline="0">
                <a:solidFill>
                  <a:schemeClr val="bg1"/>
                </a:solidFill>
                <a:latin typeface="Verdana" panose="020B0604030504040204" pitchFamily="2" charset="0"/>
                <a:ea typeface="HY견고딕" pitchFamily="2" charset="-127"/>
              </a:defRPr>
            </a:lvl4pPr>
            <a:lvl5pPr marL="2057400" lvl="4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1800" b="0" i="0" u="none" kern="1200" baseline="0">
                <a:solidFill>
                  <a:schemeClr val="bg1"/>
                </a:solidFill>
                <a:latin typeface="Verdana" panose="020B0604030504040204" pitchFamily="2" charset="0"/>
                <a:ea typeface="HY견고딕" pitchFamily="2" charset="-127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zh-CN" altLang="en-US" sz="1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答辩当天</a:t>
            </a:r>
            <a:r>
              <a:rPr lang="en-US" altLang="zh-CN" sz="1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 </a:t>
            </a:r>
            <a:r>
              <a:rPr lang="zh-CN" altLang="en-US" sz="1800" b="1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手写</a:t>
            </a:r>
          </a:p>
        </p:txBody>
      </p:sp>
      <p:sp>
        <p:nvSpPr>
          <p:cNvPr id="5" name="AutoShape 5" descr="蓝色面巾纸"/>
          <p:cNvSpPr/>
          <p:nvPr/>
        </p:nvSpPr>
        <p:spPr>
          <a:xfrm>
            <a:off x="6022975" y="2983706"/>
            <a:ext cx="5631312" cy="608013"/>
          </a:xfrm>
          <a:prstGeom prst="accentCallout2">
            <a:avLst>
              <a:gd name="adj1" fmla="val 18801"/>
              <a:gd name="adj2" fmla="val -3306"/>
              <a:gd name="adj3" fmla="val 18801"/>
              <a:gd name="adj4" fmla="val -50278"/>
              <a:gd name="adj5" fmla="val -25235"/>
              <a:gd name="adj6" fmla="val -59425"/>
            </a:avLst>
          </a:prstGeom>
          <a:blipFill rotWithShape="0">
            <a:blip r:embed="rId4" cstate="print">
              <a:alphaModFix amt="90999"/>
            </a:blip>
          </a:blip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  <a:effectLst>
            <a:outerShdw dist="107763" dir="2699999" algn="ctr" rotWithShape="0">
              <a:srgbClr val="868686">
                <a:alpha val="50000"/>
              </a:srgbClr>
            </a:outerShdw>
          </a:effectLst>
        </p:spPr>
        <p:txBody>
          <a:bodyPr lIns="90000" tIns="46800" rIns="90000" bIns="46800" anchor="ctr"/>
          <a:lstStyle>
            <a:lvl1pPr marL="342900" lvl="0" indent="-3429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Blip>
                <a:blip r:embed="rId2"/>
              </a:buBlip>
              <a:defRPr sz="2000" u="none" kern="1200" baseline="0">
                <a:solidFill>
                  <a:schemeClr val="bg1"/>
                </a:solidFill>
                <a:latin typeface="Verdana" panose="020B0604030504040204" pitchFamily="2" charset="0"/>
              </a:defRPr>
            </a:lvl1pPr>
            <a:lvl2pPr marL="742950" lvl="1" indent="-28575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800" b="0" i="0" u="none" kern="1200" baseline="0">
                <a:solidFill>
                  <a:schemeClr val="bg1"/>
                </a:solidFill>
                <a:latin typeface="Verdana" panose="020B0604030504040204" pitchFamily="2" charset="0"/>
                <a:ea typeface="HY견고딕" pitchFamily="2" charset="-127"/>
              </a:defRPr>
            </a:lvl2pPr>
            <a:lvl3pPr marL="1143000" lvl="2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800" b="0" i="0" u="none" kern="1200" baseline="0">
                <a:solidFill>
                  <a:schemeClr val="bg1"/>
                </a:solidFill>
                <a:latin typeface="Verdana" panose="020B0604030504040204" pitchFamily="2" charset="0"/>
                <a:ea typeface="HY견고딕" pitchFamily="2" charset="-127"/>
              </a:defRPr>
            </a:lvl3pPr>
            <a:lvl4pPr marL="1600200" lvl="3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1800" b="0" i="0" u="none" kern="1200" baseline="0">
                <a:solidFill>
                  <a:schemeClr val="bg1"/>
                </a:solidFill>
                <a:latin typeface="Verdana" panose="020B0604030504040204" pitchFamily="2" charset="0"/>
                <a:ea typeface="HY견고딕" pitchFamily="2" charset="-127"/>
              </a:defRPr>
            </a:lvl4pPr>
            <a:lvl5pPr marL="2057400" lvl="4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1800" b="0" i="0" u="none" kern="1200" baseline="0">
                <a:solidFill>
                  <a:schemeClr val="bg1"/>
                </a:solidFill>
                <a:latin typeface="Verdana" panose="020B0604030504040204" pitchFamily="2" charset="0"/>
                <a:ea typeface="HY견고딕" pitchFamily="2" charset="-127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zh-CN" altLang="en-US" sz="1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答辩当天</a:t>
            </a:r>
            <a:r>
              <a:rPr lang="en-US" altLang="zh-CN" sz="1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填写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 txBox="1"/>
          <p:nvPr/>
        </p:nvSpPr>
        <p:spPr>
          <a:xfrm>
            <a:off x="5741501" y="717053"/>
            <a:ext cx="6025536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lvl="0" indent="-3429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Blip>
                <a:blip r:embed="rId2"/>
              </a:buBlip>
              <a:defRPr sz="2000" u="none" kern="1200" baseline="0">
                <a:solidFill>
                  <a:schemeClr val="bg1"/>
                </a:solidFill>
                <a:latin typeface="Verdana" panose="020B0604030504040204" pitchFamily="2" charset="0"/>
              </a:defRPr>
            </a:lvl1pPr>
            <a:lvl2pPr marL="742950" lvl="1" indent="-28575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800" b="0" i="0" u="none" kern="1200" baseline="0">
                <a:solidFill>
                  <a:schemeClr val="bg1"/>
                </a:solidFill>
                <a:latin typeface="Verdana" panose="020B0604030504040204" pitchFamily="2" charset="0"/>
                <a:ea typeface="HY견고딕" pitchFamily="2" charset="-127"/>
              </a:defRPr>
            </a:lvl2pPr>
            <a:lvl3pPr marL="1143000" lvl="2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800" b="0" i="0" u="none" kern="1200" baseline="0">
                <a:solidFill>
                  <a:schemeClr val="bg1"/>
                </a:solidFill>
                <a:latin typeface="Verdana" panose="020B0604030504040204" pitchFamily="2" charset="0"/>
                <a:ea typeface="HY견고딕" pitchFamily="2" charset="-127"/>
              </a:defRPr>
            </a:lvl3pPr>
            <a:lvl4pPr marL="1600200" lvl="3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1800" b="0" i="0" u="none" kern="1200" baseline="0">
                <a:solidFill>
                  <a:schemeClr val="bg1"/>
                </a:solidFill>
                <a:latin typeface="Verdana" panose="020B0604030504040204" pitchFamily="2" charset="0"/>
                <a:ea typeface="HY견고딕" pitchFamily="2" charset="-127"/>
              </a:defRPr>
            </a:lvl4pPr>
            <a:lvl5pPr marL="2057400" lvl="4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1800" b="0" i="0" u="none" kern="1200" baseline="0">
                <a:solidFill>
                  <a:schemeClr val="bg1"/>
                </a:solidFill>
                <a:latin typeface="Verdana" panose="020B0604030504040204" pitchFamily="2" charset="0"/>
                <a:ea typeface="HY견고딕" pitchFamily="2" charset="-127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第七页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答辩委员会委员名单（</a:t>
            </a:r>
            <a:r>
              <a:rPr lang="zh-CN" altLang="en-US" sz="24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投档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340875" y="177670"/>
            <a:ext cx="582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 smtClean="0"/>
              <a:t>5.</a:t>
            </a:r>
            <a:r>
              <a:rPr lang="zh-CN" altLang="en-US" dirty="0"/>
              <a:t>毕业设计成绩评定手册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009" y="805789"/>
            <a:ext cx="4282424" cy="6033999"/>
          </a:xfrm>
          <a:prstGeom prst="rect">
            <a:avLst/>
          </a:prstGeom>
        </p:spPr>
      </p:pic>
      <p:sp>
        <p:nvSpPr>
          <p:cNvPr id="5" name="AutoShape 9" descr="蓝色面巾纸"/>
          <p:cNvSpPr/>
          <p:nvPr/>
        </p:nvSpPr>
        <p:spPr>
          <a:xfrm>
            <a:off x="6019005" y="2155031"/>
            <a:ext cx="5748032" cy="608012"/>
          </a:xfrm>
          <a:prstGeom prst="accentCallout2">
            <a:avLst>
              <a:gd name="adj1" fmla="val 18787"/>
              <a:gd name="adj2" fmla="val -2394"/>
              <a:gd name="adj3" fmla="val 18787"/>
              <a:gd name="adj4" fmla="val -23773"/>
              <a:gd name="adj5" fmla="val -106178"/>
              <a:gd name="adj6" fmla="val -30177"/>
            </a:avLst>
          </a:prstGeom>
          <a:blipFill rotWithShape="0">
            <a:blip r:embed="rId4" cstate="print">
              <a:alphaModFix amt="90999"/>
            </a:blip>
          </a:blip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  <a:effectLst>
            <a:outerShdw dist="107763" dir="2699999" algn="ctr" rotWithShape="0">
              <a:srgbClr val="868686">
                <a:alpha val="50000"/>
              </a:srgbClr>
            </a:outerShdw>
          </a:effectLst>
        </p:spPr>
        <p:txBody>
          <a:bodyPr lIns="90000" tIns="46800" rIns="90000" bIns="46800" anchor="ctr"/>
          <a:lstStyle>
            <a:lvl1pPr marL="342900" lvl="0" indent="-3429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Blip>
                <a:blip r:embed="rId2"/>
              </a:buBlip>
              <a:defRPr sz="2000" u="none" kern="1200" baseline="0">
                <a:solidFill>
                  <a:schemeClr val="bg1"/>
                </a:solidFill>
                <a:latin typeface="Verdana" panose="020B0604030504040204" pitchFamily="2" charset="0"/>
              </a:defRPr>
            </a:lvl1pPr>
            <a:lvl2pPr marL="742950" lvl="1" indent="-28575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800" b="0" i="0" u="none" kern="1200" baseline="0">
                <a:solidFill>
                  <a:schemeClr val="bg1"/>
                </a:solidFill>
                <a:latin typeface="Verdana" panose="020B0604030504040204" pitchFamily="2" charset="0"/>
                <a:ea typeface="HY견고딕" pitchFamily="2" charset="-127"/>
              </a:defRPr>
            </a:lvl2pPr>
            <a:lvl3pPr marL="1143000" lvl="2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800" b="0" i="0" u="none" kern="1200" baseline="0">
                <a:solidFill>
                  <a:schemeClr val="bg1"/>
                </a:solidFill>
                <a:latin typeface="Verdana" panose="020B0604030504040204" pitchFamily="2" charset="0"/>
                <a:ea typeface="HY견고딕" pitchFamily="2" charset="-127"/>
              </a:defRPr>
            </a:lvl3pPr>
            <a:lvl4pPr marL="1600200" lvl="3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1800" b="0" i="0" u="none" kern="1200" baseline="0">
                <a:solidFill>
                  <a:schemeClr val="bg1"/>
                </a:solidFill>
                <a:latin typeface="Verdana" panose="020B0604030504040204" pitchFamily="2" charset="0"/>
                <a:ea typeface="HY견고딕" pitchFamily="2" charset="-127"/>
              </a:defRPr>
            </a:lvl4pPr>
            <a:lvl5pPr marL="2057400" lvl="4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1800" b="0" i="0" u="none" kern="1200" baseline="0">
                <a:solidFill>
                  <a:schemeClr val="bg1"/>
                </a:solidFill>
                <a:latin typeface="Verdana" panose="020B0604030504040204" pitchFamily="2" charset="0"/>
                <a:ea typeface="HY견고딕" pitchFamily="2" charset="-127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zh-CN" altLang="en-US" sz="1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此处不要删除、本页单独收取</a:t>
            </a:r>
            <a:r>
              <a:rPr lang="en-US" altLang="zh-CN" sz="1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800" b="1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不装订在手册里</a:t>
            </a:r>
          </a:p>
        </p:txBody>
      </p:sp>
      <p:sp>
        <p:nvSpPr>
          <p:cNvPr id="10" name="AutoShape 14" descr="蓝色面巾纸"/>
          <p:cNvSpPr/>
          <p:nvPr/>
        </p:nvSpPr>
        <p:spPr>
          <a:xfrm>
            <a:off x="6031567" y="5811044"/>
            <a:ext cx="5735469" cy="609600"/>
          </a:xfrm>
          <a:prstGeom prst="accentCallout2">
            <a:avLst>
              <a:gd name="adj1" fmla="val 18750"/>
              <a:gd name="adj2" fmla="val -2352"/>
              <a:gd name="adj3" fmla="val 18750"/>
              <a:gd name="adj4" fmla="val -17167"/>
              <a:gd name="adj5" fmla="val 18038"/>
              <a:gd name="adj6" fmla="val -20817"/>
            </a:avLst>
          </a:prstGeom>
          <a:blipFill rotWithShape="0">
            <a:blip r:embed="rId4" cstate="print">
              <a:alphaModFix amt="90999"/>
            </a:blip>
          </a:blip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  <a:effectLst>
            <a:outerShdw dist="107763" dir="2699999" algn="ctr" rotWithShape="0">
              <a:srgbClr val="868686">
                <a:alpha val="50000"/>
              </a:srgbClr>
            </a:outerShdw>
          </a:effectLst>
        </p:spPr>
        <p:txBody>
          <a:bodyPr lIns="90000" tIns="46800" rIns="90000" bIns="46800" anchor="ctr"/>
          <a:lstStyle>
            <a:lvl1pPr marL="342900" lvl="0" indent="-3429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Blip>
                <a:blip r:embed="rId2"/>
              </a:buBlip>
              <a:defRPr sz="2000" u="none" kern="1200" baseline="0">
                <a:solidFill>
                  <a:schemeClr val="bg1"/>
                </a:solidFill>
                <a:latin typeface="Verdana" panose="020B0604030504040204" pitchFamily="2" charset="0"/>
              </a:defRPr>
            </a:lvl1pPr>
            <a:lvl2pPr marL="742950" lvl="1" indent="-28575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800" b="0" i="0" u="none" kern="1200" baseline="0">
                <a:solidFill>
                  <a:schemeClr val="bg1"/>
                </a:solidFill>
                <a:latin typeface="Verdana" panose="020B0604030504040204" pitchFamily="2" charset="0"/>
                <a:ea typeface="HY견고딕" pitchFamily="2" charset="-127"/>
              </a:defRPr>
            </a:lvl2pPr>
            <a:lvl3pPr marL="1143000" lvl="2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800" b="0" i="0" u="none" kern="1200" baseline="0">
                <a:solidFill>
                  <a:schemeClr val="bg1"/>
                </a:solidFill>
                <a:latin typeface="Verdana" panose="020B0604030504040204" pitchFamily="2" charset="0"/>
                <a:ea typeface="HY견고딕" pitchFamily="2" charset="-127"/>
              </a:defRPr>
            </a:lvl3pPr>
            <a:lvl4pPr marL="1600200" lvl="3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1800" b="0" i="0" u="none" kern="1200" baseline="0">
                <a:solidFill>
                  <a:schemeClr val="bg1"/>
                </a:solidFill>
                <a:latin typeface="Verdana" panose="020B0604030504040204" pitchFamily="2" charset="0"/>
                <a:ea typeface="HY견고딕" pitchFamily="2" charset="-127"/>
              </a:defRPr>
            </a:lvl4pPr>
            <a:lvl5pPr marL="2057400" lvl="4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1800" b="0" i="0" u="none" kern="1200" baseline="0">
                <a:solidFill>
                  <a:schemeClr val="bg1"/>
                </a:solidFill>
                <a:latin typeface="Verdana" panose="020B0604030504040204" pitchFamily="2" charset="0"/>
                <a:ea typeface="HY견고딕" pitchFamily="2" charset="-127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zh-CN" altLang="en-US" sz="1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等级</a:t>
            </a:r>
            <a:r>
              <a:rPr lang="en-US" altLang="zh-CN" sz="1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 </a:t>
            </a:r>
            <a:r>
              <a:rPr lang="zh-CN" altLang="en-US" sz="1800" b="1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优、良、中、及、不及</a:t>
            </a:r>
          </a:p>
        </p:txBody>
      </p:sp>
      <p:sp>
        <p:nvSpPr>
          <p:cNvPr id="8" name="AutoShape 12" descr="蓝色面巾纸"/>
          <p:cNvSpPr/>
          <p:nvPr/>
        </p:nvSpPr>
        <p:spPr>
          <a:xfrm>
            <a:off x="6017417" y="4714081"/>
            <a:ext cx="5749619" cy="609600"/>
          </a:xfrm>
          <a:prstGeom prst="accentCallout2">
            <a:avLst>
              <a:gd name="adj1" fmla="val 18750"/>
              <a:gd name="adj2" fmla="val -3417"/>
              <a:gd name="adj3" fmla="val 18750"/>
              <a:gd name="adj4" fmla="val -63676"/>
              <a:gd name="adj5" fmla="val 201115"/>
              <a:gd name="adj6" fmla="val -70926"/>
            </a:avLst>
          </a:prstGeom>
          <a:blipFill rotWithShape="0">
            <a:blip r:embed="rId4" cstate="print">
              <a:alphaModFix amt="90999"/>
            </a:blip>
          </a:blip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  <a:effectLst>
            <a:outerShdw dist="107763" dir="2699999" algn="ctr" rotWithShape="0">
              <a:srgbClr val="868686">
                <a:alpha val="50000"/>
              </a:srgbClr>
            </a:outerShdw>
          </a:effectLst>
        </p:spPr>
        <p:txBody>
          <a:bodyPr lIns="90000" tIns="46800" rIns="90000" bIns="46800" anchor="ctr"/>
          <a:lstStyle>
            <a:lvl1pPr marL="342900" lvl="0" indent="-3429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Blip>
                <a:blip r:embed="rId2"/>
              </a:buBlip>
              <a:defRPr sz="2000" u="none" kern="1200" baseline="0">
                <a:solidFill>
                  <a:schemeClr val="bg1"/>
                </a:solidFill>
                <a:latin typeface="Verdana" panose="020B0604030504040204" pitchFamily="2" charset="0"/>
              </a:defRPr>
            </a:lvl1pPr>
            <a:lvl2pPr marL="742950" lvl="1" indent="-28575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800" b="0" i="0" u="none" kern="1200" baseline="0">
                <a:solidFill>
                  <a:schemeClr val="bg1"/>
                </a:solidFill>
                <a:latin typeface="Verdana" panose="020B0604030504040204" pitchFamily="2" charset="0"/>
                <a:ea typeface="HY견고딕" pitchFamily="2" charset="-127"/>
              </a:defRPr>
            </a:lvl2pPr>
            <a:lvl3pPr marL="1143000" lvl="2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800" b="0" i="0" u="none" kern="1200" baseline="0">
                <a:solidFill>
                  <a:schemeClr val="bg1"/>
                </a:solidFill>
                <a:latin typeface="Verdana" panose="020B0604030504040204" pitchFamily="2" charset="0"/>
                <a:ea typeface="HY견고딕" pitchFamily="2" charset="-127"/>
              </a:defRPr>
            </a:lvl3pPr>
            <a:lvl4pPr marL="1600200" lvl="3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1800" b="0" i="0" u="none" kern="1200" baseline="0">
                <a:solidFill>
                  <a:schemeClr val="bg1"/>
                </a:solidFill>
                <a:latin typeface="Verdana" panose="020B0604030504040204" pitchFamily="2" charset="0"/>
                <a:ea typeface="HY견고딕" pitchFamily="2" charset="-127"/>
              </a:defRPr>
            </a:lvl4pPr>
            <a:lvl5pPr marL="2057400" lvl="4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1800" b="0" i="0" u="none" kern="1200" baseline="0">
                <a:solidFill>
                  <a:schemeClr val="bg1"/>
                </a:solidFill>
                <a:latin typeface="Verdana" panose="020B0604030504040204" pitchFamily="2" charset="0"/>
                <a:ea typeface="HY견고딕" pitchFamily="2" charset="-127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zh-CN" altLang="en-US" sz="1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答辩当天</a:t>
            </a:r>
            <a:r>
              <a:rPr lang="en-US" altLang="zh-CN" sz="1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 </a:t>
            </a:r>
            <a:r>
              <a:rPr lang="zh-CN" altLang="en-US" sz="1800" b="1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手写</a:t>
            </a:r>
          </a:p>
        </p:txBody>
      </p:sp>
      <p:sp>
        <p:nvSpPr>
          <p:cNvPr id="9" name="AutoShape 13" descr="蓝色面巾纸"/>
          <p:cNvSpPr/>
          <p:nvPr/>
        </p:nvSpPr>
        <p:spPr>
          <a:xfrm>
            <a:off x="6017418" y="3739356"/>
            <a:ext cx="5749619" cy="608012"/>
          </a:xfrm>
          <a:prstGeom prst="accentCallout2">
            <a:avLst>
              <a:gd name="adj1" fmla="val 18801"/>
              <a:gd name="adj2" fmla="val -2250"/>
              <a:gd name="adj3" fmla="val 18801"/>
              <a:gd name="adj4" fmla="val -38602"/>
              <a:gd name="adj5" fmla="val 239788"/>
              <a:gd name="adj6" fmla="val -61786"/>
            </a:avLst>
          </a:prstGeom>
          <a:blipFill rotWithShape="0">
            <a:blip r:embed="rId4" cstate="print">
              <a:alphaModFix amt="90999"/>
            </a:blip>
          </a:blipFill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  <a:effectLst>
            <a:outerShdw dist="107763" dir="2699999" algn="ctr" rotWithShape="0">
              <a:srgbClr val="868686">
                <a:alpha val="50000"/>
              </a:srgbClr>
            </a:outerShdw>
          </a:effectLst>
        </p:spPr>
        <p:txBody>
          <a:bodyPr lIns="90000" tIns="46800" rIns="90000" bIns="46800" anchor="ctr"/>
          <a:lstStyle>
            <a:lvl1pPr marL="342900" lvl="0" indent="-3429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Blip>
                <a:blip r:embed="rId2"/>
              </a:buBlip>
              <a:defRPr sz="2000" u="none" kern="1200" baseline="0">
                <a:solidFill>
                  <a:schemeClr val="bg1"/>
                </a:solidFill>
                <a:latin typeface="Verdana" panose="020B0604030504040204" pitchFamily="2" charset="0"/>
              </a:defRPr>
            </a:lvl1pPr>
            <a:lvl2pPr marL="742950" lvl="1" indent="-28575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800" b="0" i="0" u="none" kern="1200" baseline="0">
                <a:solidFill>
                  <a:schemeClr val="bg1"/>
                </a:solidFill>
                <a:latin typeface="Verdana" panose="020B0604030504040204" pitchFamily="2" charset="0"/>
                <a:ea typeface="HY견고딕" pitchFamily="2" charset="-127"/>
              </a:defRPr>
            </a:lvl2pPr>
            <a:lvl3pPr marL="1143000" lvl="2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800" b="0" i="0" u="none" kern="1200" baseline="0">
                <a:solidFill>
                  <a:schemeClr val="bg1"/>
                </a:solidFill>
                <a:latin typeface="Verdana" panose="020B0604030504040204" pitchFamily="2" charset="0"/>
                <a:ea typeface="HY견고딕" pitchFamily="2" charset="-127"/>
              </a:defRPr>
            </a:lvl3pPr>
            <a:lvl4pPr marL="1600200" lvl="3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1800" b="0" i="0" u="none" kern="1200" baseline="0">
                <a:solidFill>
                  <a:schemeClr val="bg1"/>
                </a:solidFill>
                <a:latin typeface="Verdana" panose="020B0604030504040204" pitchFamily="2" charset="0"/>
                <a:ea typeface="HY견고딕" pitchFamily="2" charset="-127"/>
              </a:defRPr>
            </a:lvl4pPr>
            <a:lvl5pPr marL="2057400" lvl="4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1800" b="0" i="0" u="none" kern="1200" baseline="0">
                <a:solidFill>
                  <a:schemeClr val="bg1"/>
                </a:solidFill>
                <a:latin typeface="Verdana" panose="020B0604030504040204" pitchFamily="2" charset="0"/>
                <a:ea typeface="HY견고딕" pitchFamily="2" charset="-127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r>
              <a:rPr lang="zh-CN" altLang="en-US" sz="1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收论文时</a:t>
            </a:r>
            <a:r>
              <a:rPr lang="zh-CN" altLang="en-US" sz="1800" b="1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学生</a:t>
            </a:r>
            <a:r>
              <a:rPr lang="zh-CN" altLang="en-US" sz="1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必须电子填写姓名、专业、班级、题目</a:t>
            </a:r>
            <a:endParaRPr lang="en-US" altLang="zh-CN" sz="18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zh-CN" altLang="en-US" sz="1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班级</a:t>
            </a:r>
            <a:r>
              <a:rPr lang="en-US" altLang="zh-CN" sz="1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 </a:t>
            </a:r>
            <a:r>
              <a:rPr lang="zh-CN" altLang="en-US" sz="1800" b="1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必须把学号写上  </a:t>
            </a:r>
            <a:r>
              <a:rPr lang="zh-CN" altLang="en-US" sz="1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例如</a:t>
            </a:r>
            <a:r>
              <a:rPr lang="en-US" altLang="zh-CN" sz="1800" b="1" dirty="0" smtClean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17*****</a:t>
            </a:r>
            <a:endParaRPr lang="en-US" altLang="zh-CN" sz="1800" b="1" dirty="0">
              <a:solidFill>
                <a:srgbClr val="FF33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AutoShape 10" descr="蓝色面巾纸"/>
          <p:cNvSpPr/>
          <p:nvPr/>
        </p:nvSpPr>
        <p:spPr>
          <a:xfrm>
            <a:off x="6017419" y="2947193"/>
            <a:ext cx="5749618" cy="608013"/>
          </a:xfrm>
          <a:prstGeom prst="accentCallout2">
            <a:avLst>
              <a:gd name="adj1" fmla="val 18801"/>
              <a:gd name="adj2" fmla="val -3306"/>
              <a:gd name="adj3" fmla="val 18801"/>
              <a:gd name="adj4" fmla="val -50278"/>
              <a:gd name="adj5" fmla="val -65320"/>
              <a:gd name="adj6" fmla="val -61651"/>
            </a:avLst>
          </a:prstGeom>
          <a:blipFill rotWithShape="0">
            <a:blip r:embed="rId4" cstate="print">
              <a:alphaModFix amt="90999"/>
            </a:blip>
          </a:blip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  <a:effectLst>
            <a:outerShdw dist="107763" dir="2699999" algn="ctr" rotWithShape="0">
              <a:srgbClr val="868686">
                <a:alpha val="50000"/>
              </a:srgbClr>
            </a:outerShdw>
          </a:effectLst>
        </p:spPr>
        <p:txBody>
          <a:bodyPr lIns="90000" tIns="46800" rIns="90000" bIns="46800" anchor="ctr"/>
          <a:lstStyle>
            <a:lvl1pPr marL="342900" lvl="0" indent="-3429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Blip>
                <a:blip r:embed="rId2"/>
              </a:buBlip>
              <a:defRPr sz="2000" u="none" kern="1200" baseline="0">
                <a:solidFill>
                  <a:schemeClr val="bg1"/>
                </a:solidFill>
                <a:latin typeface="Verdana" panose="020B0604030504040204" pitchFamily="2" charset="0"/>
              </a:defRPr>
            </a:lvl1pPr>
            <a:lvl2pPr marL="742950" lvl="1" indent="-28575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800" b="0" i="0" u="none" kern="1200" baseline="0">
                <a:solidFill>
                  <a:schemeClr val="bg1"/>
                </a:solidFill>
                <a:latin typeface="Verdana" panose="020B0604030504040204" pitchFamily="2" charset="0"/>
                <a:ea typeface="HY견고딕" pitchFamily="2" charset="-127"/>
              </a:defRPr>
            </a:lvl2pPr>
            <a:lvl3pPr marL="1143000" lvl="2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800" b="0" i="0" u="none" kern="1200" baseline="0">
                <a:solidFill>
                  <a:schemeClr val="bg1"/>
                </a:solidFill>
                <a:latin typeface="Verdana" panose="020B0604030504040204" pitchFamily="2" charset="0"/>
                <a:ea typeface="HY견고딕" pitchFamily="2" charset="-127"/>
              </a:defRPr>
            </a:lvl3pPr>
            <a:lvl4pPr marL="1600200" lvl="3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1800" b="0" i="0" u="none" kern="1200" baseline="0">
                <a:solidFill>
                  <a:schemeClr val="bg1"/>
                </a:solidFill>
                <a:latin typeface="Verdana" panose="020B0604030504040204" pitchFamily="2" charset="0"/>
                <a:ea typeface="HY견고딕" pitchFamily="2" charset="-127"/>
              </a:defRPr>
            </a:lvl4pPr>
            <a:lvl5pPr marL="2057400" lvl="4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1800" b="0" i="0" u="none" kern="1200" baseline="0">
                <a:solidFill>
                  <a:schemeClr val="bg1"/>
                </a:solidFill>
                <a:latin typeface="Verdana" panose="020B0604030504040204" pitchFamily="2" charset="0"/>
                <a:ea typeface="HY견고딕" pitchFamily="2" charset="-127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zh-CN" altLang="en-US" sz="1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答辩当天</a:t>
            </a:r>
            <a:r>
              <a:rPr lang="en-US" altLang="zh-CN" sz="1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填写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515407" y="848182"/>
            <a:ext cx="6952732" cy="6009818"/>
          </a:xfrm>
          <a:prstGeom prst="rect">
            <a:avLst/>
          </a:prstGeom>
          <a:blipFill rotWithShape="0">
            <a:blip r:embed="rId2" cstate="print">
              <a:alphaModFix amt="90999"/>
            </a:blip>
          </a:blipFill>
          <a:ln w="9525" cap="flat" cmpd="sng">
            <a:prstDash val="solid"/>
            <a:miter/>
            <a:headEnd type="none" w="med" len="med"/>
            <a:tailEnd type="none" w="med" len="med"/>
          </a:ln>
          <a:scene3d>
            <a:camera prst="legacyObliqueBottomRight">
              <a:rot lat="0" lon="0" rev="0"/>
            </a:camera>
            <a:lightRig rig="legacyNormal3" dir="b"/>
          </a:scene3d>
          <a:sp3d extrusionH="1635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lIns="90000" tIns="46800" rIns="90000" bIns="46800" anchor="ctr">
            <a:flatTx/>
          </a:bodyPr>
          <a:lstStyle>
            <a:lvl1pPr marL="342900" lvl="0" indent="-3429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Blip>
                <a:blip r:embed="rId3"/>
              </a:buBlip>
              <a:defRPr sz="2000" u="none" kern="1200" baseline="0">
                <a:solidFill>
                  <a:schemeClr val="bg1"/>
                </a:solidFill>
                <a:latin typeface="Verdana" panose="020B0604030504040204" pitchFamily="2" charset="0"/>
              </a:defRPr>
            </a:lvl1pPr>
            <a:lvl2pPr marL="742950" lvl="1" indent="-28575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800" b="0" i="0" u="none" kern="1200" baseline="0">
                <a:solidFill>
                  <a:schemeClr val="bg1"/>
                </a:solidFill>
                <a:latin typeface="Verdana" panose="020B0604030504040204" pitchFamily="2" charset="0"/>
                <a:ea typeface="HY견고딕" pitchFamily="2" charset="-127"/>
              </a:defRPr>
            </a:lvl2pPr>
            <a:lvl3pPr marL="1143000" lvl="2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800" b="0" i="0" u="none" kern="1200" baseline="0">
                <a:solidFill>
                  <a:schemeClr val="bg1"/>
                </a:solidFill>
                <a:latin typeface="Verdana" panose="020B0604030504040204" pitchFamily="2" charset="0"/>
                <a:ea typeface="HY견고딕" pitchFamily="2" charset="-127"/>
              </a:defRPr>
            </a:lvl3pPr>
            <a:lvl4pPr marL="1600200" lvl="3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1800" b="0" i="0" u="none" kern="1200" baseline="0">
                <a:solidFill>
                  <a:schemeClr val="bg1"/>
                </a:solidFill>
                <a:latin typeface="Verdana" panose="020B0604030504040204" pitchFamily="2" charset="0"/>
                <a:ea typeface="HY견고딕" pitchFamily="2" charset="-127"/>
              </a:defRPr>
            </a:lvl4pPr>
            <a:lvl5pPr marL="2057400" lvl="4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1800" b="0" i="0" u="none" kern="1200" baseline="0">
                <a:solidFill>
                  <a:schemeClr val="bg1"/>
                </a:solidFill>
                <a:latin typeface="Verdana" panose="020B0604030504040204" pitchFamily="2" charset="0"/>
                <a:ea typeface="HY견고딕" pitchFamily="2" charset="-127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endParaRPr sz="180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4" name="Rectangle 3"/>
          <p:cNvSpPr>
            <a:spLocks noGrp="1"/>
          </p:cNvSpPr>
          <p:nvPr/>
        </p:nvSpPr>
        <p:spPr>
          <a:xfrm>
            <a:off x="1682985" y="775703"/>
            <a:ext cx="4824412" cy="502443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/>
          <a:lstStyle>
            <a:lvl1pPr marL="342900" lvl="0" indent="-3429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Blip>
                <a:blip r:embed="rId3"/>
              </a:buBlip>
              <a:defRPr sz="2000" b="1" i="0" u="non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800" b="0" i="0" u="none" kern="1200" baseline="0">
                <a:solidFill>
                  <a:schemeClr val="bg1"/>
                </a:solidFill>
                <a:latin typeface="+mn-lt"/>
                <a:ea typeface="HY견고딕" pitchFamily="2" charset="-127"/>
                <a:cs typeface="+mn-cs"/>
              </a:defRPr>
            </a:lvl2pPr>
            <a:lvl3pPr marL="1143000" lvl="2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800" b="0" i="0" u="none" kern="1200" baseline="0">
                <a:solidFill>
                  <a:schemeClr val="bg1"/>
                </a:solidFill>
                <a:latin typeface="+mn-lt"/>
                <a:ea typeface="HY견고딕" pitchFamily="2" charset="-127"/>
                <a:cs typeface="+mn-cs"/>
              </a:defRPr>
            </a:lvl3pPr>
            <a:lvl4pPr marL="1600200" lvl="3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1800" b="0" i="0" u="none" kern="1200" baseline="0">
                <a:solidFill>
                  <a:schemeClr val="bg1"/>
                </a:solidFill>
                <a:latin typeface="+mn-lt"/>
                <a:ea typeface="HY견고딕" pitchFamily="2" charset="-127"/>
                <a:cs typeface="+mn-cs"/>
              </a:defRPr>
            </a:lvl4pPr>
            <a:lvl5pPr marL="2057400" lvl="4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1800" b="0" i="0" u="none" kern="1200" baseline="0">
                <a:solidFill>
                  <a:schemeClr val="bg1"/>
                </a:solidFill>
                <a:latin typeface="+mn-lt"/>
                <a:ea typeface="HY견고딕" pitchFamily="2" charset="-127"/>
                <a:cs typeface="+mn-cs"/>
              </a:defRPr>
            </a:lvl5pPr>
            <a:lvl6pPr marL="2514600" lvl="5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1800" b="0" i="0" u="none" kern="1200" baseline="0">
                <a:solidFill>
                  <a:schemeClr val="bg1"/>
                </a:solidFill>
                <a:latin typeface="+mn-lt"/>
                <a:ea typeface="HY견고딕" pitchFamily="2" charset="-127"/>
                <a:cs typeface="+mn-cs"/>
              </a:defRPr>
            </a:lvl6pPr>
            <a:lvl7pPr marL="2971800" lvl="6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1800" b="0" i="0" u="none" kern="1200" baseline="0">
                <a:solidFill>
                  <a:schemeClr val="bg1"/>
                </a:solidFill>
                <a:latin typeface="+mn-lt"/>
                <a:ea typeface="HY견고딕" pitchFamily="2" charset="-127"/>
                <a:cs typeface="+mn-cs"/>
              </a:defRPr>
            </a:lvl7pPr>
            <a:lvl8pPr marL="3429000" lvl="7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1800" b="0" i="0" u="none" kern="1200" baseline="0">
                <a:solidFill>
                  <a:schemeClr val="bg1"/>
                </a:solidFill>
                <a:latin typeface="+mn-lt"/>
                <a:ea typeface="HY견고딕" pitchFamily="2" charset="-127"/>
                <a:cs typeface="+mn-cs"/>
              </a:defRPr>
            </a:lvl8pPr>
            <a:lvl9pPr marL="3886200" lvl="8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1800" b="0" i="0" u="none" kern="1200" baseline="0">
                <a:solidFill>
                  <a:schemeClr val="bg1"/>
                </a:solidFill>
                <a:latin typeface="+mn-lt"/>
                <a:ea typeface="HY견고딕" pitchFamily="2" charset="-127"/>
                <a:cs typeface="+mn-cs"/>
              </a:defRPr>
            </a:lvl9pPr>
          </a:lstStyle>
          <a:p>
            <a:pPr eaLnBrk="1" hangingPunct="1">
              <a:lnSpc>
                <a:spcPct val="150000"/>
              </a:lnSpc>
              <a:buNone/>
            </a:pPr>
            <a:r>
              <a:rPr lang="en-US" altLang="zh-CN" sz="2400" dirty="0" smtClean="0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400" dirty="0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、封皮</a:t>
            </a:r>
            <a:r>
              <a:rPr lang="en-US" altLang="zh-CN" sz="2400" dirty="0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400" dirty="0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中英文题目</a:t>
            </a:r>
          </a:p>
          <a:p>
            <a:pPr eaLnBrk="1" hangingPunct="1">
              <a:lnSpc>
                <a:spcPct val="150000"/>
              </a:lnSpc>
              <a:buNone/>
            </a:pPr>
            <a:r>
              <a:rPr lang="en-US" altLang="zh-CN" sz="2400" dirty="0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400" dirty="0" smtClean="0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zh-CN" sz="2400" dirty="0" smtClean="0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学位论文原创性声明</a:t>
            </a:r>
            <a:endParaRPr lang="en-US" altLang="zh-CN" sz="2400" dirty="0" smtClean="0">
              <a:solidFill>
                <a:schemeClr val="tx1"/>
              </a:solidFill>
              <a:effectLst>
                <a:outerShdw blurRad="38100" dist="38100" dir="2700000">
                  <a:srgbClr val="C0C0C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buNone/>
            </a:pPr>
            <a:r>
              <a:rPr lang="zh-CN" altLang="en-US" sz="2400" dirty="0" smtClean="0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及</a:t>
            </a:r>
            <a:r>
              <a:rPr lang="zh-CN" altLang="zh-CN" sz="2400" dirty="0" smtClean="0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版权使用授权书</a:t>
            </a:r>
            <a:endParaRPr lang="en-US" altLang="zh-CN" sz="2400" dirty="0" smtClean="0">
              <a:solidFill>
                <a:schemeClr val="tx1"/>
              </a:solidFill>
              <a:effectLst>
                <a:outerShdw blurRad="38100" dist="38100" dir="2700000">
                  <a:srgbClr val="C0C0C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buNone/>
            </a:pPr>
            <a:r>
              <a:rPr lang="en-US" altLang="zh-CN" sz="2400" dirty="0" smtClean="0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400" dirty="0" smtClean="0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、中文</a:t>
            </a:r>
            <a:r>
              <a:rPr lang="zh-CN" altLang="en-US" sz="2400" dirty="0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摘要</a:t>
            </a:r>
          </a:p>
          <a:p>
            <a:pPr eaLnBrk="1" hangingPunct="1">
              <a:lnSpc>
                <a:spcPct val="150000"/>
              </a:lnSpc>
              <a:buNone/>
            </a:pPr>
            <a:r>
              <a:rPr lang="en-US" altLang="zh-CN" sz="2400" dirty="0" smtClean="0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2400" dirty="0" smtClean="0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2400" dirty="0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英文摘要</a:t>
            </a:r>
          </a:p>
          <a:p>
            <a:pPr eaLnBrk="1" hangingPunct="1">
              <a:lnSpc>
                <a:spcPct val="150000"/>
              </a:lnSpc>
              <a:buNone/>
            </a:pPr>
            <a:r>
              <a:rPr lang="en-US" altLang="zh-CN" sz="2400" dirty="0" smtClean="0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2400" dirty="0" smtClean="0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2400" dirty="0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目    录</a:t>
            </a:r>
          </a:p>
          <a:p>
            <a:pPr eaLnBrk="1" hangingPunct="1">
              <a:lnSpc>
                <a:spcPct val="150000"/>
              </a:lnSpc>
              <a:buNone/>
            </a:pPr>
            <a:r>
              <a:rPr lang="en-US" altLang="zh-CN" sz="2400" dirty="0" smtClean="0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2400" dirty="0" smtClean="0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2400" dirty="0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正    文</a:t>
            </a:r>
          </a:p>
          <a:p>
            <a:pPr eaLnBrk="1" hangingPunct="1">
              <a:lnSpc>
                <a:spcPct val="150000"/>
              </a:lnSpc>
              <a:buNone/>
            </a:pPr>
            <a:r>
              <a:rPr lang="en-US" altLang="zh-CN" sz="2400" dirty="0" smtClean="0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sz="2400" dirty="0" smtClean="0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2400" dirty="0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参考文献</a:t>
            </a:r>
          </a:p>
          <a:p>
            <a:pPr eaLnBrk="1" hangingPunct="1">
              <a:lnSpc>
                <a:spcPct val="150000"/>
              </a:lnSpc>
              <a:buNone/>
            </a:pPr>
            <a:r>
              <a:rPr lang="en-US" altLang="zh-CN" sz="2400" dirty="0" smtClean="0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zh-CN" altLang="en-US" sz="2400" dirty="0" smtClean="0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2400" dirty="0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致    谢</a:t>
            </a:r>
          </a:p>
          <a:p>
            <a:pPr eaLnBrk="1" hangingPunct="1">
              <a:lnSpc>
                <a:spcPct val="150000"/>
              </a:lnSpc>
              <a:buNone/>
            </a:pPr>
            <a:r>
              <a:rPr lang="en-US" altLang="zh-CN" sz="2400" dirty="0" smtClean="0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r>
              <a:rPr lang="zh-CN" altLang="en-US" sz="2400" dirty="0" smtClean="0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2400" dirty="0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附    </a:t>
            </a:r>
            <a:r>
              <a:rPr lang="zh-CN" altLang="en-US" sz="2400" dirty="0" smtClean="0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录</a:t>
            </a:r>
            <a:endParaRPr lang="zh-CN" altLang="en-US" sz="2400" dirty="0">
              <a:solidFill>
                <a:schemeClr val="tx1"/>
              </a:solidFill>
              <a:effectLst>
                <a:outerShdw blurRad="38100" dist="38100" dir="2700000">
                  <a:srgbClr val="C0C0C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AutoShape 5" descr="蓝色面巾纸"/>
          <p:cNvSpPr/>
          <p:nvPr/>
        </p:nvSpPr>
        <p:spPr>
          <a:xfrm>
            <a:off x="4061618" y="3487972"/>
            <a:ext cx="360363" cy="1584325"/>
          </a:xfrm>
          <a:prstGeom prst="leftBrace">
            <a:avLst>
              <a:gd name="adj1" fmla="val 36637"/>
              <a:gd name="adj2" fmla="val 50000"/>
            </a:avLst>
          </a:prstGeom>
          <a:noFill/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  <a:scene3d>
            <a:camera prst="legacyObliqueBottomRight">
              <a:rot lat="0" lon="0" rev="0"/>
            </a:camera>
            <a:lightRig rig="legacyNormal3" dir="b"/>
          </a:scene3d>
          <a:sp3d extrusionH="1635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lIns="90000" tIns="46800" rIns="90000" bIns="46800" anchor="ctr">
            <a:flatTx/>
          </a:bodyPr>
          <a:lstStyle>
            <a:lvl1pPr marL="342900" lvl="0" indent="-3429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Blip>
                <a:blip r:embed="rId3"/>
              </a:buBlip>
              <a:defRPr sz="2000" u="none" kern="1200" baseline="0">
                <a:solidFill>
                  <a:schemeClr val="bg1"/>
                </a:solidFill>
                <a:latin typeface="Verdana" panose="020B0604030504040204" pitchFamily="2" charset="0"/>
              </a:defRPr>
            </a:lvl1pPr>
            <a:lvl2pPr marL="742950" lvl="1" indent="-28575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800" b="0" i="0" u="none" kern="1200" baseline="0">
                <a:solidFill>
                  <a:schemeClr val="bg1"/>
                </a:solidFill>
                <a:latin typeface="Verdana" panose="020B0604030504040204" pitchFamily="2" charset="0"/>
                <a:ea typeface="HY견고딕" pitchFamily="2" charset="-127"/>
              </a:defRPr>
            </a:lvl2pPr>
            <a:lvl3pPr marL="1143000" lvl="2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800" b="0" i="0" u="none" kern="1200" baseline="0">
                <a:solidFill>
                  <a:schemeClr val="bg1"/>
                </a:solidFill>
                <a:latin typeface="Verdana" panose="020B0604030504040204" pitchFamily="2" charset="0"/>
                <a:ea typeface="HY견고딕" pitchFamily="2" charset="-127"/>
              </a:defRPr>
            </a:lvl3pPr>
            <a:lvl4pPr marL="1600200" lvl="3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1800" b="0" i="0" u="none" kern="1200" baseline="0">
                <a:solidFill>
                  <a:schemeClr val="bg1"/>
                </a:solidFill>
                <a:latin typeface="Verdana" panose="020B0604030504040204" pitchFamily="2" charset="0"/>
                <a:ea typeface="HY견고딕" pitchFamily="2" charset="-127"/>
              </a:defRPr>
            </a:lvl4pPr>
            <a:lvl5pPr marL="2057400" lvl="4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1800" b="0" i="0" u="none" kern="1200" baseline="0">
                <a:solidFill>
                  <a:schemeClr val="bg1"/>
                </a:solidFill>
                <a:latin typeface="Verdana" panose="020B0604030504040204" pitchFamily="2" charset="0"/>
                <a:ea typeface="HY견고딕" pitchFamily="2" charset="-127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endParaRPr sz="180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6" name="Text Box 6" descr="蓝色面巾纸"/>
          <p:cNvSpPr txBox="1"/>
          <p:nvPr/>
        </p:nvSpPr>
        <p:spPr>
          <a:xfrm>
            <a:off x="4585521" y="3297159"/>
            <a:ext cx="919139" cy="2310505"/>
          </a:xfrm>
          <a:prstGeom prst="rect">
            <a:avLst/>
          </a:prstGeom>
          <a:noFill/>
          <a:ln w="9525">
            <a:noFill/>
          </a:ln>
        </p:spPr>
        <p:txBody>
          <a:bodyPr wrap="none" lIns="90000" tIns="46800" rIns="90000" bIns="46800">
            <a:spAutoFit/>
          </a:bodyPr>
          <a:lstStyle>
            <a:lvl1pPr marL="342900" lvl="0" indent="-3429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Blip>
                <a:blip r:embed="rId3"/>
              </a:buBlip>
              <a:defRPr sz="2000" u="none" kern="1200" baseline="0">
                <a:solidFill>
                  <a:schemeClr val="bg1"/>
                </a:solidFill>
                <a:latin typeface="Verdana" panose="020B0604030504040204" pitchFamily="2" charset="0"/>
              </a:defRPr>
            </a:lvl1pPr>
            <a:lvl2pPr marL="742950" lvl="1" indent="-28575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800" b="0" i="0" u="none" kern="1200" baseline="0">
                <a:solidFill>
                  <a:schemeClr val="bg1"/>
                </a:solidFill>
                <a:latin typeface="Verdana" panose="020B0604030504040204" pitchFamily="2" charset="0"/>
                <a:ea typeface="HY견고딕" pitchFamily="2" charset="-127"/>
              </a:defRPr>
            </a:lvl2pPr>
            <a:lvl3pPr marL="1143000" lvl="2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800" b="0" i="0" u="none" kern="1200" baseline="0">
                <a:solidFill>
                  <a:schemeClr val="bg1"/>
                </a:solidFill>
                <a:latin typeface="Verdana" panose="020B0604030504040204" pitchFamily="2" charset="0"/>
                <a:ea typeface="HY견고딕" pitchFamily="2" charset="-127"/>
              </a:defRPr>
            </a:lvl3pPr>
            <a:lvl4pPr marL="1600200" lvl="3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1800" b="0" i="0" u="none" kern="1200" baseline="0">
                <a:solidFill>
                  <a:schemeClr val="bg1"/>
                </a:solidFill>
                <a:latin typeface="Verdana" panose="020B0604030504040204" pitchFamily="2" charset="0"/>
                <a:ea typeface="HY견고딕" pitchFamily="2" charset="-127"/>
              </a:defRPr>
            </a:lvl4pPr>
            <a:lvl5pPr marL="2057400" lvl="4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1800" b="0" i="0" u="none" kern="1200" baseline="0">
                <a:solidFill>
                  <a:schemeClr val="bg1"/>
                </a:solidFill>
                <a:latin typeface="Verdana" panose="020B0604030504040204" pitchFamily="2" charset="0"/>
                <a:ea typeface="HY견고딕" pitchFamily="2" charset="-127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zh-CN" altLang="en-US" sz="1800" dirty="0" smtClean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绪   论</a:t>
            </a:r>
            <a:endParaRPr lang="zh-CN" altLang="en-US" sz="1800" dirty="0">
              <a:solidFill>
                <a:srgbClr val="FF33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algn="ctr">
              <a:spcBef>
                <a:spcPct val="0"/>
              </a:spcBef>
              <a:buNone/>
            </a:pPr>
            <a:r>
              <a:rPr lang="zh-CN" altLang="en-US" sz="1800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第一章</a:t>
            </a:r>
          </a:p>
          <a:p>
            <a:pPr marL="0" lvl="0" indent="0" algn="ctr">
              <a:spcBef>
                <a:spcPct val="0"/>
              </a:spcBef>
              <a:buNone/>
            </a:pPr>
            <a:r>
              <a:rPr lang="zh-CN" altLang="en-US" sz="1800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第二章</a:t>
            </a:r>
          </a:p>
          <a:p>
            <a:pPr marL="0" lvl="0" indent="0" algn="ctr">
              <a:spcBef>
                <a:spcPct val="0"/>
              </a:spcBef>
              <a:buNone/>
            </a:pPr>
            <a:r>
              <a:rPr lang="zh-CN" altLang="en-US" sz="1800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第三章</a:t>
            </a:r>
          </a:p>
          <a:p>
            <a:pPr marL="0" lvl="0" indent="0" algn="ctr">
              <a:spcBef>
                <a:spcPct val="0"/>
              </a:spcBef>
              <a:buNone/>
            </a:pPr>
            <a:r>
              <a:rPr lang="zh-CN" altLang="en-US" sz="1800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第四章</a:t>
            </a:r>
          </a:p>
          <a:p>
            <a:pPr marL="0" lvl="0" indent="0" algn="ctr">
              <a:spcBef>
                <a:spcPct val="0"/>
              </a:spcBef>
              <a:buNone/>
            </a:pPr>
            <a:r>
              <a:rPr lang="zh-CN" altLang="en-US" sz="1800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第五章</a:t>
            </a:r>
          </a:p>
          <a:p>
            <a:pPr marL="0" lvl="0" indent="0" algn="ctr">
              <a:spcBef>
                <a:spcPct val="0"/>
              </a:spcBef>
              <a:buNone/>
            </a:pPr>
            <a:r>
              <a:rPr lang="en-US" altLang="zh-CN" sz="1800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</a:t>
            </a:r>
            <a:endParaRPr lang="zh-CN" altLang="en-US" sz="1800" dirty="0">
              <a:solidFill>
                <a:srgbClr val="FF33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algn="ctr">
              <a:spcBef>
                <a:spcPct val="0"/>
              </a:spcBef>
              <a:buNone/>
            </a:pPr>
            <a:r>
              <a:rPr lang="zh-CN" altLang="en-US" sz="1800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结   论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23216" y="192137"/>
            <a:ext cx="64094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 smtClean="0"/>
              <a:t>6.</a:t>
            </a:r>
            <a:r>
              <a:rPr lang="zh-CN" altLang="en-US" dirty="0"/>
              <a:t>本科毕业设计（论文）格式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2335" y="1298713"/>
            <a:ext cx="677108" cy="428045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dirty="0" smtClean="0"/>
              <a:t> </a:t>
            </a:r>
            <a:r>
              <a:rPr lang="zh-CN" altLang="en-US" sz="3200" b="1" dirty="0" smtClean="0">
                <a:solidFill>
                  <a:schemeClr val="accent5">
                    <a:lumMod val="50000"/>
                  </a:schemeClr>
                </a:solidFill>
              </a:rPr>
              <a:t>毕业论文格式顺序如图</a:t>
            </a:r>
            <a:endParaRPr lang="zh-CN" altLang="en-US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1" name="AutoShape 5" descr="蓝色面巾纸"/>
          <p:cNvSpPr/>
          <p:nvPr/>
        </p:nvSpPr>
        <p:spPr>
          <a:xfrm>
            <a:off x="6864454" y="3521102"/>
            <a:ext cx="360363" cy="1584325"/>
          </a:xfrm>
          <a:prstGeom prst="leftBrace">
            <a:avLst>
              <a:gd name="adj1" fmla="val 36637"/>
              <a:gd name="adj2" fmla="val 50000"/>
            </a:avLst>
          </a:prstGeom>
          <a:noFill/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  <a:scene3d>
            <a:camera prst="legacyObliqueBottomRight">
              <a:rot lat="0" lon="0" rev="0"/>
            </a:camera>
            <a:lightRig rig="legacyNormal3" dir="b"/>
          </a:scene3d>
          <a:sp3d extrusionH="1635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lIns="90000" tIns="46800" rIns="90000" bIns="46800" anchor="ctr">
            <a:flatTx/>
          </a:bodyPr>
          <a:lstStyle>
            <a:lvl1pPr marL="342900" lvl="0" indent="-3429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Blip>
                <a:blip r:embed="rId3"/>
              </a:buBlip>
              <a:defRPr sz="2000" u="none" kern="1200" baseline="0">
                <a:solidFill>
                  <a:schemeClr val="bg1"/>
                </a:solidFill>
                <a:latin typeface="Verdana" panose="020B0604030504040204" pitchFamily="2" charset="0"/>
              </a:defRPr>
            </a:lvl1pPr>
            <a:lvl2pPr marL="742950" lvl="1" indent="-28575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800" b="0" i="0" u="none" kern="1200" baseline="0">
                <a:solidFill>
                  <a:schemeClr val="bg1"/>
                </a:solidFill>
                <a:latin typeface="Verdana" panose="020B0604030504040204" pitchFamily="2" charset="0"/>
                <a:ea typeface="HY견고딕" pitchFamily="2" charset="-127"/>
              </a:defRPr>
            </a:lvl2pPr>
            <a:lvl3pPr marL="1143000" lvl="2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800" b="0" i="0" u="none" kern="1200" baseline="0">
                <a:solidFill>
                  <a:schemeClr val="bg1"/>
                </a:solidFill>
                <a:latin typeface="Verdana" panose="020B0604030504040204" pitchFamily="2" charset="0"/>
                <a:ea typeface="HY견고딕" pitchFamily="2" charset="-127"/>
              </a:defRPr>
            </a:lvl3pPr>
            <a:lvl4pPr marL="1600200" lvl="3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1800" b="0" i="0" u="none" kern="1200" baseline="0">
                <a:solidFill>
                  <a:schemeClr val="bg1"/>
                </a:solidFill>
                <a:latin typeface="Verdana" panose="020B0604030504040204" pitchFamily="2" charset="0"/>
                <a:ea typeface="HY견고딕" pitchFamily="2" charset="-127"/>
              </a:defRPr>
            </a:lvl4pPr>
            <a:lvl5pPr marL="2057400" lvl="4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1800" b="0" i="0" u="none" kern="1200" baseline="0">
                <a:solidFill>
                  <a:schemeClr val="bg1"/>
                </a:solidFill>
                <a:latin typeface="Verdana" panose="020B0604030504040204" pitchFamily="2" charset="0"/>
                <a:ea typeface="HY견고딕" pitchFamily="2" charset="-127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endParaRPr sz="180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12" name="Text Box 6" descr="蓝色面巾纸"/>
          <p:cNvSpPr txBox="1"/>
          <p:nvPr/>
        </p:nvSpPr>
        <p:spPr>
          <a:xfrm>
            <a:off x="7481121" y="3264029"/>
            <a:ext cx="936131" cy="2310505"/>
          </a:xfrm>
          <a:prstGeom prst="rect">
            <a:avLst/>
          </a:prstGeom>
          <a:noFill/>
          <a:ln w="9525">
            <a:noFill/>
          </a:ln>
        </p:spPr>
        <p:txBody>
          <a:bodyPr wrap="none" lIns="90000" tIns="46800" rIns="90000" bIns="46800">
            <a:spAutoFit/>
          </a:bodyPr>
          <a:lstStyle>
            <a:lvl1pPr marL="342900" lvl="0" indent="-3429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Blip>
                <a:blip r:embed="rId3"/>
              </a:buBlip>
              <a:defRPr sz="2000" u="none" kern="1200" baseline="0">
                <a:solidFill>
                  <a:schemeClr val="bg1"/>
                </a:solidFill>
                <a:latin typeface="Verdana" panose="020B0604030504040204" pitchFamily="2" charset="0"/>
              </a:defRPr>
            </a:lvl1pPr>
            <a:lvl2pPr marL="742950" lvl="1" indent="-28575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800" b="0" i="0" u="none" kern="1200" baseline="0">
                <a:solidFill>
                  <a:schemeClr val="bg1"/>
                </a:solidFill>
                <a:latin typeface="Verdana" panose="020B0604030504040204" pitchFamily="2" charset="0"/>
                <a:ea typeface="HY견고딕" pitchFamily="2" charset="-127"/>
              </a:defRPr>
            </a:lvl2pPr>
            <a:lvl3pPr marL="1143000" lvl="2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800" b="0" i="0" u="none" kern="1200" baseline="0">
                <a:solidFill>
                  <a:schemeClr val="bg1"/>
                </a:solidFill>
                <a:latin typeface="Verdana" panose="020B0604030504040204" pitchFamily="2" charset="0"/>
                <a:ea typeface="HY견고딕" pitchFamily="2" charset="-127"/>
              </a:defRPr>
            </a:lvl3pPr>
            <a:lvl4pPr marL="1600200" lvl="3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1800" b="0" i="0" u="none" kern="1200" baseline="0">
                <a:solidFill>
                  <a:schemeClr val="bg1"/>
                </a:solidFill>
                <a:latin typeface="Verdana" panose="020B0604030504040204" pitchFamily="2" charset="0"/>
                <a:ea typeface="HY견고딕" pitchFamily="2" charset="-127"/>
              </a:defRPr>
            </a:lvl4pPr>
            <a:lvl5pPr marL="2057400" lvl="4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1800" b="0" i="0" u="none" kern="1200" baseline="0">
                <a:solidFill>
                  <a:schemeClr val="bg1"/>
                </a:solidFill>
                <a:latin typeface="Verdana" panose="020B0604030504040204" pitchFamily="2" charset="0"/>
                <a:ea typeface="HY견고딕" pitchFamily="2" charset="-127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zh-CN" altLang="en-US" sz="1800" dirty="0" smtClean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引   言</a:t>
            </a:r>
            <a:endParaRPr lang="zh-CN" altLang="en-US" sz="1800" dirty="0">
              <a:solidFill>
                <a:srgbClr val="FF33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algn="ctr">
              <a:spcBef>
                <a:spcPct val="0"/>
              </a:spcBef>
              <a:buNone/>
            </a:pPr>
            <a:r>
              <a:rPr lang="en-US" altLang="zh-CN" sz="1800" dirty="0" smtClean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1800" dirty="0">
              <a:solidFill>
                <a:srgbClr val="FF33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algn="ctr">
              <a:spcBef>
                <a:spcPct val="0"/>
              </a:spcBef>
              <a:buNone/>
            </a:pPr>
            <a:r>
              <a:rPr lang="en-US" altLang="zh-CN" sz="1800" dirty="0" smtClean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1800" dirty="0">
              <a:solidFill>
                <a:srgbClr val="FF33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algn="ctr">
              <a:spcBef>
                <a:spcPct val="0"/>
              </a:spcBef>
              <a:buNone/>
            </a:pPr>
            <a:r>
              <a:rPr lang="en-US" altLang="zh-CN" sz="1800" dirty="0" smtClean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1800" dirty="0">
              <a:solidFill>
                <a:srgbClr val="FF33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algn="ctr">
              <a:spcBef>
                <a:spcPct val="0"/>
              </a:spcBef>
              <a:buNone/>
            </a:pPr>
            <a:r>
              <a:rPr lang="en-US" altLang="zh-CN" sz="1800" dirty="0" smtClean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1800" dirty="0">
              <a:solidFill>
                <a:srgbClr val="FF33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algn="ctr">
              <a:spcBef>
                <a:spcPct val="0"/>
              </a:spcBef>
              <a:buNone/>
            </a:pPr>
            <a:r>
              <a:rPr lang="en-US" altLang="zh-CN" sz="1800" dirty="0" smtClean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endParaRPr lang="zh-CN" altLang="en-US" sz="1800" dirty="0">
              <a:solidFill>
                <a:srgbClr val="FF33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algn="ctr">
              <a:spcBef>
                <a:spcPct val="0"/>
              </a:spcBef>
              <a:buNone/>
            </a:pPr>
            <a:r>
              <a:rPr lang="en-US" altLang="zh-CN" sz="1800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</a:t>
            </a:r>
            <a:endParaRPr lang="zh-CN" altLang="en-US" sz="1800" dirty="0">
              <a:solidFill>
                <a:srgbClr val="FF33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algn="ctr">
              <a:spcBef>
                <a:spcPct val="0"/>
              </a:spcBef>
              <a:buNone/>
            </a:pPr>
            <a:r>
              <a:rPr lang="zh-CN" altLang="en-US" sz="1800" dirty="0" smtClean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总  结</a:t>
            </a:r>
            <a:endParaRPr lang="zh-CN" altLang="en-US" sz="1800" dirty="0">
              <a:solidFill>
                <a:srgbClr val="FF33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26360" y="3352800"/>
            <a:ext cx="615553" cy="180229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chemeClr val="accent2">
                    <a:lumMod val="50000"/>
                  </a:schemeClr>
                </a:solidFill>
              </a:rPr>
              <a:t>理工类</a:t>
            </a:r>
            <a:endParaRPr lang="zh-CN" altLang="en-US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36430" y="3306417"/>
            <a:ext cx="615553" cy="208721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chemeClr val="accent2">
                    <a:lumMod val="50000"/>
                  </a:schemeClr>
                </a:solidFill>
              </a:rPr>
              <a:t>文经管艺类</a:t>
            </a:r>
            <a:endParaRPr lang="zh-CN" altLang="en-US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96254" y="1802423"/>
            <a:ext cx="31476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b="1" dirty="0">
                <a:solidFill>
                  <a:srgbClr val="FF0000"/>
                </a:solidFill>
              </a:rPr>
              <a:t>理工类：</a:t>
            </a:r>
            <a:r>
              <a:rPr lang="en-US" altLang="zh-CN" b="1" dirty="0">
                <a:solidFill>
                  <a:srgbClr val="FF0000"/>
                </a:solidFill>
              </a:rPr>
              <a:t>10000</a:t>
            </a:r>
            <a:r>
              <a:rPr lang="zh-CN" altLang="zh-CN" b="1" dirty="0">
                <a:solidFill>
                  <a:srgbClr val="FF0000"/>
                </a:solidFill>
              </a:rPr>
              <a:t>—</a:t>
            </a:r>
            <a:r>
              <a:rPr lang="en-US" altLang="zh-CN" b="1" dirty="0">
                <a:solidFill>
                  <a:srgbClr val="FF0000"/>
                </a:solidFill>
              </a:rPr>
              <a:t>15000</a:t>
            </a:r>
            <a:r>
              <a:rPr lang="zh-CN" altLang="zh-CN" b="1" dirty="0">
                <a:solidFill>
                  <a:srgbClr val="FF0000"/>
                </a:solidFill>
              </a:rPr>
              <a:t>字</a:t>
            </a:r>
          </a:p>
          <a:p>
            <a:r>
              <a:rPr lang="zh-CN" altLang="zh-CN" b="1" dirty="0">
                <a:solidFill>
                  <a:srgbClr val="FF0000"/>
                </a:solidFill>
              </a:rPr>
              <a:t>文</a:t>
            </a:r>
            <a:r>
              <a:rPr lang="zh-CN" altLang="zh-CN" b="1" dirty="0" smtClean="0">
                <a:solidFill>
                  <a:srgbClr val="FF0000"/>
                </a:solidFill>
              </a:rPr>
              <a:t>经管类</a:t>
            </a:r>
            <a:r>
              <a:rPr lang="zh-CN" altLang="zh-CN" b="1" dirty="0">
                <a:solidFill>
                  <a:srgbClr val="FF0000"/>
                </a:solidFill>
              </a:rPr>
              <a:t>：</a:t>
            </a:r>
            <a:r>
              <a:rPr lang="en-US" altLang="zh-CN" b="1" dirty="0">
                <a:solidFill>
                  <a:srgbClr val="FF0000"/>
                </a:solidFill>
              </a:rPr>
              <a:t>7000</a:t>
            </a:r>
            <a:r>
              <a:rPr lang="zh-CN" altLang="zh-CN" b="1" dirty="0">
                <a:solidFill>
                  <a:srgbClr val="FF0000"/>
                </a:solidFill>
              </a:rPr>
              <a:t>—</a:t>
            </a:r>
            <a:r>
              <a:rPr lang="en-US" altLang="zh-CN" b="1" dirty="0">
                <a:solidFill>
                  <a:srgbClr val="FF0000"/>
                </a:solidFill>
              </a:rPr>
              <a:t>12000</a:t>
            </a:r>
            <a:r>
              <a:rPr lang="zh-CN" altLang="zh-CN" b="1" dirty="0">
                <a:solidFill>
                  <a:srgbClr val="FF0000"/>
                </a:solidFill>
              </a:rPr>
              <a:t>字</a:t>
            </a:r>
          </a:p>
          <a:p>
            <a:r>
              <a:rPr lang="zh-CN" altLang="zh-CN" b="1" dirty="0">
                <a:solidFill>
                  <a:srgbClr val="FF0000"/>
                </a:solidFill>
              </a:rPr>
              <a:t>艺术类：</a:t>
            </a:r>
            <a:r>
              <a:rPr lang="en-US" altLang="zh-CN" b="1" dirty="0">
                <a:solidFill>
                  <a:srgbClr val="FF0000"/>
                </a:solidFill>
              </a:rPr>
              <a:t>3000</a:t>
            </a:r>
            <a:r>
              <a:rPr lang="zh-CN" altLang="zh-CN" b="1" dirty="0">
                <a:solidFill>
                  <a:srgbClr val="FF0000"/>
                </a:solidFill>
              </a:rPr>
              <a:t>字</a:t>
            </a:r>
            <a:r>
              <a:rPr lang="zh-CN" altLang="zh-CN" b="1" dirty="0" smtClean="0">
                <a:solidFill>
                  <a:srgbClr val="FF0000"/>
                </a:solidFill>
              </a:rPr>
              <a:t>以上</a:t>
            </a:r>
            <a:endParaRPr lang="zh-CN" altLang="zh-CN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1305" y="768626"/>
            <a:ext cx="4381086" cy="6089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文本框 1"/>
          <p:cNvSpPr txBox="1"/>
          <p:nvPr/>
        </p:nvSpPr>
        <p:spPr>
          <a:xfrm>
            <a:off x="323216" y="192137"/>
            <a:ext cx="64094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 smtClean="0"/>
              <a:t>6.</a:t>
            </a:r>
            <a:r>
              <a:rPr lang="zh-CN" altLang="en-US" dirty="0"/>
              <a:t>本科毕业设计（论文）格式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6538718" y="565150"/>
            <a:ext cx="4176712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lvl="0" indent="-3429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Blip>
                <a:blip r:embed="rId3"/>
              </a:buBlip>
              <a:defRPr sz="2000" u="none" kern="1200" baseline="0">
                <a:solidFill>
                  <a:schemeClr val="bg1"/>
                </a:solidFill>
                <a:latin typeface="Verdana" panose="020B0604030504040204" pitchFamily="2" charset="0"/>
              </a:defRPr>
            </a:lvl1pPr>
            <a:lvl2pPr marL="742950" lvl="1" indent="-28575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800" b="0" i="0" u="none" kern="1200" baseline="0">
                <a:solidFill>
                  <a:schemeClr val="bg1"/>
                </a:solidFill>
                <a:latin typeface="Verdana" panose="020B0604030504040204" pitchFamily="2" charset="0"/>
                <a:ea typeface="HY견고딕" pitchFamily="2" charset="-127"/>
              </a:defRPr>
            </a:lvl2pPr>
            <a:lvl3pPr marL="1143000" lvl="2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800" b="0" i="0" u="none" kern="1200" baseline="0">
                <a:solidFill>
                  <a:schemeClr val="bg1"/>
                </a:solidFill>
                <a:latin typeface="Verdana" panose="020B0604030504040204" pitchFamily="2" charset="0"/>
                <a:ea typeface="HY견고딕" pitchFamily="2" charset="-127"/>
              </a:defRPr>
            </a:lvl3pPr>
            <a:lvl4pPr marL="1600200" lvl="3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1800" b="0" i="0" u="none" kern="1200" baseline="0">
                <a:solidFill>
                  <a:schemeClr val="bg1"/>
                </a:solidFill>
                <a:latin typeface="Verdana" panose="020B0604030504040204" pitchFamily="2" charset="0"/>
                <a:ea typeface="HY견고딕" pitchFamily="2" charset="-127"/>
              </a:defRPr>
            </a:lvl4pPr>
            <a:lvl5pPr marL="2057400" lvl="4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1800" b="0" i="0" u="none" kern="1200" baseline="0">
                <a:solidFill>
                  <a:schemeClr val="bg1"/>
                </a:solidFill>
                <a:latin typeface="Verdana" panose="020B0604030504040204" pitchFamily="2" charset="0"/>
                <a:ea typeface="HY견고딕" pitchFamily="2" charset="-127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第一页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封皮（黑白打印）</a:t>
            </a:r>
          </a:p>
        </p:txBody>
      </p:sp>
      <p:sp>
        <p:nvSpPr>
          <p:cNvPr id="6" name="AutoShape 5" descr="蓝色面巾纸"/>
          <p:cNvSpPr/>
          <p:nvPr/>
        </p:nvSpPr>
        <p:spPr>
          <a:xfrm>
            <a:off x="5094705" y="4680546"/>
            <a:ext cx="6654471" cy="1193800"/>
          </a:xfrm>
          <a:prstGeom prst="accentCallout2">
            <a:avLst>
              <a:gd name="adj1" fmla="val 9574"/>
              <a:gd name="adj2" fmla="val -1958"/>
              <a:gd name="adj3" fmla="val 9574"/>
              <a:gd name="adj4" fmla="val -22745"/>
              <a:gd name="adj5" fmla="val 52329"/>
              <a:gd name="adj6" fmla="val -31311"/>
            </a:avLst>
          </a:prstGeom>
          <a:blipFill rotWithShape="1">
            <a:blip r:embed="rId4" cstate="print"/>
          </a:blip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  <a:effectLst>
            <a:outerShdw dist="107763" dir="2699999" algn="ctr" rotWithShape="0">
              <a:srgbClr val="868686">
                <a:alpha val="50000"/>
              </a:srgbClr>
            </a:outerShdw>
          </a:effectLst>
        </p:spPr>
        <p:txBody>
          <a:bodyPr lIns="90000" tIns="46800" rIns="90000" bIns="46800" anchor="ctr"/>
          <a:lstStyle>
            <a:lvl1pPr marL="342900" lvl="0" indent="-3429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Blip>
                <a:blip r:embed="rId3"/>
              </a:buBlip>
              <a:defRPr sz="2000" u="none" kern="1200" baseline="0">
                <a:solidFill>
                  <a:schemeClr val="bg1"/>
                </a:solidFill>
                <a:latin typeface="Verdana" panose="020B0604030504040204" pitchFamily="2" charset="0"/>
              </a:defRPr>
            </a:lvl1pPr>
            <a:lvl2pPr marL="742950" lvl="1" indent="-28575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800" b="0" i="0" u="none" kern="1200" baseline="0">
                <a:solidFill>
                  <a:schemeClr val="bg1"/>
                </a:solidFill>
                <a:latin typeface="Verdana" panose="020B0604030504040204" pitchFamily="2" charset="0"/>
                <a:ea typeface="HY견고딕" pitchFamily="2" charset="-127"/>
              </a:defRPr>
            </a:lvl2pPr>
            <a:lvl3pPr marL="1143000" lvl="2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800" b="0" i="0" u="none" kern="1200" baseline="0">
                <a:solidFill>
                  <a:schemeClr val="bg1"/>
                </a:solidFill>
                <a:latin typeface="Verdana" panose="020B0604030504040204" pitchFamily="2" charset="0"/>
                <a:ea typeface="HY견고딕" pitchFamily="2" charset="-127"/>
              </a:defRPr>
            </a:lvl3pPr>
            <a:lvl4pPr marL="1600200" lvl="3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1800" b="0" i="0" u="none" kern="1200" baseline="0">
                <a:solidFill>
                  <a:schemeClr val="bg1"/>
                </a:solidFill>
                <a:latin typeface="Verdana" panose="020B0604030504040204" pitchFamily="2" charset="0"/>
                <a:ea typeface="HY견고딕" pitchFamily="2" charset="-127"/>
              </a:defRPr>
            </a:lvl4pPr>
            <a:lvl5pPr marL="2057400" lvl="4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1800" b="0" i="0" u="none" kern="1200" baseline="0">
                <a:solidFill>
                  <a:schemeClr val="bg1"/>
                </a:solidFill>
                <a:latin typeface="Verdana" panose="020B0604030504040204" pitchFamily="2" charset="0"/>
                <a:ea typeface="HY견고딕" pitchFamily="2" charset="-127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所填内容除学号以外都是宋体小三加粗，</a:t>
            </a:r>
            <a:r>
              <a:rPr lang="zh-CN" altLang="en-US" sz="1600" b="1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居中</a:t>
            </a:r>
          </a:p>
          <a:p>
            <a:pPr marL="0" indent="0">
              <a:spcBef>
                <a:spcPct val="0"/>
              </a:spcBef>
              <a:buNone/>
            </a:pPr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学号：</a:t>
            </a:r>
            <a:r>
              <a:rPr lang="en-US" altLang="zh-CN" sz="1600" b="1" dirty="0" smtClean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17*****</a:t>
            </a:r>
            <a:r>
              <a:rPr lang="zh-CN" altLang="en-US" sz="1600" b="1" dirty="0" smtClean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600" b="1" dirty="0" smtClean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600" b="1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Times New Roman</a:t>
            </a:r>
            <a:r>
              <a:rPr lang="zh-CN" altLang="en-US" sz="1600" b="1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字，小三并加粗居中）</a:t>
            </a:r>
            <a:endParaRPr lang="en-US" altLang="zh-CN" sz="1600" b="1" dirty="0">
              <a:solidFill>
                <a:srgbClr val="FF33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>
              <a:spcBef>
                <a:spcPct val="0"/>
              </a:spcBef>
              <a:buNone/>
            </a:pPr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指导教师：有</a:t>
            </a:r>
            <a:r>
              <a:rPr lang="zh-CN" altLang="en-US" sz="1600" b="1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主导师</a:t>
            </a:r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1600" b="1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副导师</a:t>
            </a:r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en-US" sz="1600" b="1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两个</a:t>
            </a:r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都得写，写在一行，中间空两个格</a:t>
            </a:r>
            <a:endParaRPr lang="en-US" altLang="zh-CN" sz="16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AutoShape 6" descr="蓝色面巾纸"/>
          <p:cNvSpPr/>
          <p:nvPr/>
        </p:nvSpPr>
        <p:spPr>
          <a:xfrm>
            <a:off x="5058995" y="2854051"/>
            <a:ext cx="6690182" cy="701633"/>
          </a:xfrm>
          <a:prstGeom prst="borderCallout2">
            <a:avLst>
              <a:gd name="adj1" fmla="val 12185"/>
              <a:gd name="adj2" fmla="val -1926"/>
              <a:gd name="adj3" fmla="val 12185"/>
              <a:gd name="adj4" fmla="val -11977"/>
              <a:gd name="adj5" fmla="val 45726"/>
              <a:gd name="adj6" fmla="val -27560"/>
            </a:avLst>
          </a:prstGeom>
          <a:blipFill rotWithShape="1">
            <a:blip r:embed="rId4" cstate="print"/>
          </a:blip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  <a:effectLst>
            <a:outerShdw dist="107763" dir="2699999" algn="ctr" rotWithShape="0">
              <a:srgbClr val="808080">
                <a:alpha val="50000"/>
              </a:srgbClr>
            </a:outerShdw>
          </a:effectLst>
        </p:spPr>
        <p:txBody>
          <a:bodyPr/>
          <a:lstStyle>
            <a:lvl1pPr marL="342900" lvl="0" indent="-3429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Blip>
                <a:blip r:embed="rId3"/>
              </a:buBlip>
              <a:defRPr sz="2000" u="none" kern="1200" baseline="0">
                <a:solidFill>
                  <a:schemeClr val="bg1"/>
                </a:solidFill>
                <a:latin typeface="Verdana" panose="020B0604030504040204" pitchFamily="2" charset="0"/>
              </a:defRPr>
            </a:lvl1pPr>
            <a:lvl2pPr marL="742950" lvl="1" indent="-28575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800" b="0" i="0" u="none" kern="1200" baseline="0">
                <a:solidFill>
                  <a:schemeClr val="bg1"/>
                </a:solidFill>
                <a:latin typeface="Verdana" panose="020B0604030504040204" pitchFamily="2" charset="0"/>
                <a:ea typeface="HY견고딕" pitchFamily="2" charset="-127"/>
              </a:defRPr>
            </a:lvl2pPr>
            <a:lvl3pPr marL="1143000" lvl="2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800" b="0" i="0" u="none" kern="1200" baseline="0">
                <a:solidFill>
                  <a:schemeClr val="bg1"/>
                </a:solidFill>
                <a:latin typeface="Verdana" panose="020B0604030504040204" pitchFamily="2" charset="0"/>
                <a:ea typeface="HY견고딕" pitchFamily="2" charset="-127"/>
              </a:defRPr>
            </a:lvl3pPr>
            <a:lvl4pPr marL="1600200" lvl="3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1800" b="0" i="0" u="none" kern="1200" baseline="0">
                <a:solidFill>
                  <a:schemeClr val="bg1"/>
                </a:solidFill>
                <a:latin typeface="Verdana" panose="020B0604030504040204" pitchFamily="2" charset="0"/>
                <a:ea typeface="HY견고딕" pitchFamily="2" charset="-127"/>
              </a:defRPr>
            </a:lvl4pPr>
            <a:lvl5pPr marL="2057400" lvl="4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1800" b="0" i="0" u="none" kern="1200" baseline="0">
                <a:solidFill>
                  <a:schemeClr val="bg1"/>
                </a:solidFill>
                <a:latin typeface="Verdana" panose="020B0604030504040204" pitchFamily="2" charset="0"/>
                <a:ea typeface="HY견고딕" pitchFamily="2" charset="-127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中文题目</a:t>
            </a:r>
            <a:r>
              <a:rPr lang="en-US" altLang="zh-CN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en-US" altLang="zh-CN" sz="1600" b="1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不能超过</a:t>
            </a:r>
            <a:r>
              <a:rPr lang="en-US" altLang="zh-CN" sz="1600" b="1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25</a:t>
            </a:r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字，不得使用</a:t>
            </a:r>
            <a:r>
              <a:rPr lang="zh-CN" altLang="en-US" sz="1600" b="1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标点符号</a:t>
            </a:r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1600" b="1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宋体二号字加粗</a:t>
            </a:r>
            <a:endParaRPr lang="en-US" altLang="zh-CN" sz="1600" b="1" dirty="0">
              <a:solidFill>
                <a:srgbClr val="FF33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>
              <a:spcBef>
                <a:spcPct val="0"/>
              </a:spcBef>
              <a:buNone/>
            </a:pPr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下面空一行，空行字体为宋体二号字</a:t>
            </a:r>
          </a:p>
        </p:txBody>
      </p:sp>
      <p:sp>
        <p:nvSpPr>
          <p:cNvPr id="8" name="AutoShape 7" descr="蓝色面巾纸"/>
          <p:cNvSpPr/>
          <p:nvPr/>
        </p:nvSpPr>
        <p:spPr>
          <a:xfrm>
            <a:off x="5058987" y="3774772"/>
            <a:ext cx="6690189" cy="805854"/>
          </a:xfrm>
          <a:prstGeom prst="borderCallout2">
            <a:avLst>
              <a:gd name="adj1" fmla="val 13236"/>
              <a:gd name="adj2" fmla="val -1921"/>
              <a:gd name="adj3" fmla="val 14880"/>
              <a:gd name="adj4" fmla="val -9905"/>
              <a:gd name="adj5" fmla="val 9525"/>
              <a:gd name="adj6" fmla="val -15761"/>
            </a:avLst>
          </a:prstGeom>
          <a:blipFill rotWithShape="1">
            <a:blip r:embed="rId4" cstate="print"/>
          </a:blip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  <a:effectLst>
            <a:outerShdw dist="107763" dir="2699999" algn="ctr" rotWithShape="0">
              <a:srgbClr val="808080">
                <a:alpha val="50000"/>
              </a:srgbClr>
            </a:outerShdw>
          </a:effectLst>
        </p:spPr>
        <p:txBody>
          <a:bodyPr/>
          <a:lstStyle>
            <a:lvl1pPr marL="342900" lvl="0" indent="-3429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Blip>
                <a:blip r:embed="rId3"/>
              </a:buBlip>
              <a:defRPr sz="2000" u="none" kern="1200" baseline="0">
                <a:solidFill>
                  <a:schemeClr val="bg1"/>
                </a:solidFill>
                <a:latin typeface="Verdana" panose="020B0604030504040204" pitchFamily="2" charset="0"/>
              </a:defRPr>
            </a:lvl1pPr>
            <a:lvl2pPr marL="742950" lvl="1" indent="-28575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800" b="0" i="0" u="none" kern="1200" baseline="0">
                <a:solidFill>
                  <a:schemeClr val="bg1"/>
                </a:solidFill>
                <a:latin typeface="Verdana" panose="020B0604030504040204" pitchFamily="2" charset="0"/>
                <a:ea typeface="HY견고딕" pitchFamily="2" charset="-127"/>
              </a:defRPr>
            </a:lvl2pPr>
            <a:lvl3pPr marL="1143000" lvl="2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800" b="0" i="0" u="none" kern="1200" baseline="0">
                <a:solidFill>
                  <a:schemeClr val="bg1"/>
                </a:solidFill>
                <a:latin typeface="Verdana" panose="020B0604030504040204" pitchFamily="2" charset="0"/>
                <a:ea typeface="HY견고딕" pitchFamily="2" charset="-127"/>
              </a:defRPr>
            </a:lvl3pPr>
            <a:lvl4pPr marL="1600200" lvl="3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1800" b="0" i="0" u="none" kern="1200" baseline="0">
                <a:solidFill>
                  <a:schemeClr val="bg1"/>
                </a:solidFill>
                <a:latin typeface="Verdana" panose="020B0604030504040204" pitchFamily="2" charset="0"/>
                <a:ea typeface="HY견고딕" pitchFamily="2" charset="-127"/>
              </a:defRPr>
            </a:lvl4pPr>
            <a:lvl5pPr marL="2057400" lvl="4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1800" b="0" i="0" u="none" kern="1200" baseline="0">
                <a:solidFill>
                  <a:schemeClr val="bg1"/>
                </a:solidFill>
                <a:latin typeface="Verdana" panose="020B0604030504040204" pitchFamily="2" charset="0"/>
                <a:ea typeface="HY견고딕" pitchFamily="2" charset="-127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英文题目</a:t>
            </a:r>
            <a:r>
              <a:rPr lang="en-US" altLang="zh-CN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 </a:t>
            </a:r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是中文题目的翻译，一般不超过</a:t>
            </a:r>
            <a:r>
              <a:rPr lang="en-US" altLang="zh-CN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个实词，</a:t>
            </a:r>
            <a:endParaRPr lang="en-US" altLang="zh-CN" sz="16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>
              <a:spcBef>
                <a:spcPct val="0"/>
              </a:spcBef>
              <a:buNone/>
            </a:pPr>
            <a:r>
              <a:rPr lang="en-US" altLang="zh-CN" sz="1600" b="1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Times New Roman</a:t>
            </a:r>
            <a:r>
              <a:rPr lang="zh-CN" altLang="en-US" sz="1600" b="1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字，小三并加粗</a:t>
            </a:r>
            <a:endParaRPr lang="en-US" altLang="zh-CN" sz="1600" b="1" dirty="0">
              <a:solidFill>
                <a:srgbClr val="FF33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>
              <a:spcBef>
                <a:spcPct val="0"/>
              </a:spcBef>
              <a:buNone/>
            </a:pPr>
            <a:r>
              <a:rPr lang="zh-CN" altLang="en-US" sz="1600" b="1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实词首字母大写，其他小写</a:t>
            </a:r>
          </a:p>
        </p:txBody>
      </p:sp>
      <p:sp>
        <p:nvSpPr>
          <p:cNvPr id="9" name="AutoShape 12" descr="蓝色面巾纸"/>
          <p:cNvSpPr/>
          <p:nvPr/>
        </p:nvSpPr>
        <p:spPr>
          <a:xfrm>
            <a:off x="5094704" y="5974266"/>
            <a:ext cx="6654472" cy="623993"/>
          </a:xfrm>
          <a:prstGeom prst="borderCallout2">
            <a:avLst>
              <a:gd name="adj1" fmla="val 22644"/>
              <a:gd name="adj2" fmla="val -2787"/>
              <a:gd name="adj3" fmla="val 18397"/>
              <a:gd name="adj4" fmla="val -13721"/>
              <a:gd name="adj5" fmla="val 71795"/>
              <a:gd name="adj6" fmla="val -27354"/>
            </a:avLst>
          </a:prstGeom>
          <a:blipFill rotWithShape="1">
            <a:blip r:embed="rId4" cstate="print"/>
          </a:blip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  <a:effectLst>
            <a:outerShdw dist="107763" dir="2699999" algn="ctr" rotWithShape="0">
              <a:srgbClr val="808080">
                <a:alpha val="50000"/>
              </a:srgbClr>
            </a:outerShdw>
          </a:effectLst>
        </p:spPr>
        <p:txBody>
          <a:bodyPr/>
          <a:lstStyle>
            <a:lvl1pPr marL="342900" lvl="0" indent="-3429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Blip>
                <a:blip r:embed="rId3"/>
              </a:buBlip>
              <a:defRPr sz="2000" u="none" kern="1200" baseline="0">
                <a:solidFill>
                  <a:schemeClr val="bg1"/>
                </a:solidFill>
                <a:latin typeface="Verdana" panose="020B0604030504040204" pitchFamily="2" charset="0"/>
              </a:defRPr>
            </a:lvl1pPr>
            <a:lvl2pPr marL="742950" lvl="1" indent="-28575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800" b="0" i="0" u="none" kern="1200" baseline="0">
                <a:solidFill>
                  <a:schemeClr val="bg1"/>
                </a:solidFill>
                <a:latin typeface="Verdana" panose="020B0604030504040204" pitchFamily="2" charset="0"/>
                <a:ea typeface="HY견고딕" pitchFamily="2" charset="-127"/>
              </a:defRPr>
            </a:lvl2pPr>
            <a:lvl3pPr marL="1143000" lvl="2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800" b="0" i="0" u="none" kern="1200" baseline="0">
                <a:solidFill>
                  <a:schemeClr val="bg1"/>
                </a:solidFill>
                <a:latin typeface="Verdana" panose="020B0604030504040204" pitchFamily="2" charset="0"/>
                <a:ea typeface="HY견고딕" pitchFamily="2" charset="-127"/>
              </a:defRPr>
            </a:lvl3pPr>
            <a:lvl4pPr marL="1600200" lvl="3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1800" b="0" i="0" u="none" kern="1200" baseline="0">
                <a:solidFill>
                  <a:schemeClr val="bg1"/>
                </a:solidFill>
                <a:latin typeface="Verdana" panose="020B0604030504040204" pitchFamily="2" charset="0"/>
                <a:ea typeface="HY견고딕" pitchFamily="2" charset="-127"/>
              </a:defRPr>
            </a:lvl4pPr>
            <a:lvl5pPr marL="2057400" lvl="4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1800" b="0" i="0" u="none" kern="1200" baseline="0">
                <a:solidFill>
                  <a:schemeClr val="bg1"/>
                </a:solidFill>
                <a:latin typeface="Verdana" panose="020B0604030504040204" pitchFamily="2" charset="0"/>
                <a:ea typeface="HY견고딕" pitchFamily="2" charset="-127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zh-CN" altLang="en-US" sz="1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日期</a:t>
            </a:r>
            <a:r>
              <a:rPr lang="en-US" altLang="zh-CN" sz="1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每年按照答辩月份填写</a:t>
            </a:r>
            <a:endParaRPr lang="en-US" altLang="zh-CN" sz="18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>
              <a:spcBef>
                <a:spcPct val="0"/>
              </a:spcBef>
              <a:buNone/>
            </a:pPr>
            <a:r>
              <a:rPr lang="zh-CN" altLang="en-US" sz="1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年月（包括所填内容）字体是</a:t>
            </a:r>
            <a:r>
              <a:rPr lang="zh-CN" altLang="en-US" sz="1800" b="1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宋体小二加粗</a:t>
            </a:r>
          </a:p>
        </p:txBody>
      </p:sp>
      <p:sp>
        <p:nvSpPr>
          <p:cNvPr id="10" name="AutoShape 13" descr="蓝色面巾纸"/>
          <p:cNvSpPr/>
          <p:nvPr/>
        </p:nvSpPr>
        <p:spPr>
          <a:xfrm>
            <a:off x="5058988" y="1182754"/>
            <a:ext cx="6690189" cy="396741"/>
          </a:xfrm>
          <a:prstGeom prst="borderCallout2">
            <a:avLst>
              <a:gd name="adj1" fmla="val 12204"/>
              <a:gd name="adj2" fmla="val -1926"/>
              <a:gd name="adj3" fmla="val 12203"/>
              <a:gd name="adj4" fmla="val -44592"/>
              <a:gd name="adj5" fmla="val -49804"/>
              <a:gd name="adj6" fmla="val -58135"/>
            </a:avLst>
          </a:prstGeom>
          <a:blipFill rotWithShape="1">
            <a:blip r:embed="rId4" cstate="print"/>
          </a:blip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  <a:effectLst>
            <a:outerShdw dist="107763" dir="2699999" algn="ctr" rotWithShape="0">
              <a:srgbClr val="808080">
                <a:alpha val="50000"/>
              </a:srgbClr>
            </a:outerShdw>
          </a:effectLst>
        </p:spPr>
        <p:txBody>
          <a:bodyPr/>
          <a:lstStyle>
            <a:lvl1pPr marL="342900" lvl="0" indent="-3429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Blip>
                <a:blip r:embed="rId3"/>
              </a:buBlip>
              <a:defRPr sz="2000" u="none" kern="1200" baseline="0">
                <a:solidFill>
                  <a:schemeClr val="bg1"/>
                </a:solidFill>
                <a:latin typeface="Verdana" panose="020B0604030504040204" pitchFamily="2" charset="0"/>
              </a:defRPr>
            </a:lvl1pPr>
            <a:lvl2pPr marL="742950" lvl="1" indent="-28575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800" b="0" i="0" u="none" kern="1200" baseline="0">
                <a:solidFill>
                  <a:schemeClr val="bg1"/>
                </a:solidFill>
                <a:latin typeface="Verdana" panose="020B0604030504040204" pitchFamily="2" charset="0"/>
                <a:ea typeface="HY견고딕" pitchFamily="2" charset="-127"/>
              </a:defRPr>
            </a:lvl2pPr>
            <a:lvl3pPr marL="1143000" lvl="2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800" b="0" i="0" u="none" kern="1200" baseline="0">
                <a:solidFill>
                  <a:schemeClr val="bg1"/>
                </a:solidFill>
                <a:latin typeface="Verdana" panose="020B0604030504040204" pitchFamily="2" charset="0"/>
                <a:ea typeface="HY견고딕" pitchFamily="2" charset="-127"/>
              </a:defRPr>
            </a:lvl3pPr>
            <a:lvl4pPr marL="1600200" lvl="3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1800" b="0" i="0" u="none" kern="1200" baseline="0">
                <a:solidFill>
                  <a:schemeClr val="bg1"/>
                </a:solidFill>
                <a:latin typeface="Verdana" panose="020B0604030504040204" pitchFamily="2" charset="0"/>
                <a:ea typeface="HY견고딕" pitchFamily="2" charset="-127"/>
              </a:defRPr>
            </a:lvl4pPr>
            <a:lvl5pPr marL="2057400" lvl="4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1800" b="0" i="0" u="none" kern="1200" baseline="0">
                <a:solidFill>
                  <a:schemeClr val="bg1"/>
                </a:solidFill>
                <a:latin typeface="Verdana" panose="020B0604030504040204" pitchFamily="2" charset="0"/>
                <a:ea typeface="HY견고딕" pitchFamily="2" charset="-127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编号</a:t>
            </a:r>
            <a:r>
              <a:rPr lang="en-US" altLang="zh-CN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年份</a:t>
            </a: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学号</a:t>
            </a:r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例如：</a:t>
            </a:r>
            <a:r>
              <a:rPr lang="en-US" altLang="zh-CN" sz="16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202117*****</a:t>
            </a:r>
            <a:endParaRPr lang="en-US" altLang="zh-CN" sz="1600" b="1" dirty="0">
              <a:solidFill>
                <a:srgbClr val="FF33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AutoShape 14" descr="蓝色面巾纸"/>
          <p:cNvSpPr/>
          <p:nvPr/>
        </p:nvSpPr>
        <p:spPr>
          <a:xfrm>
            <a:off x="5069913" y="1834983"/>
            <a:ext cx="6679264" cy="683930"/>
          </a:xfrm>
          <a:prstGeom prst="borderCallout2">
            <a:avLst>
              <a:gd name="adj1" fmla="val 26375"/>
              <a:gd name="adj2" fmla="val -1926"/>
              <a:gd name="adj3" fmla="val 26375"/>
              <a:gd name="adj4" fmla="val -12630"/>
              <a:gd name="adj5" fmla="val 101366"/>
              <a:gd name="adj6" fmla="val -30387"/>
            </a:avLst>
          </a:prstGeom>
          <a:blipFill rotWithShape="1">
            <a:blip r:embed="rId4" cstate="print"/>
          </a:blip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  <a:effectLst>
            <a:outerShdw dist="107763" dir="2699999" algn="ctr" rotWithShape="0">
              <a:srgbClr val="808080">
                <a:alpha val="50000"/>
              </a:srgbClr>
            </a:outerShdw>
          </a:effectLst>
        </p:spPr>
        <p:txBody>
          <a:bodyPr/>
          <a:lstStyle>
            <a:lvl1pPr marL="342900" lvl="0" indent="-3429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Blip>
                <a:blip r:embed="rId3"/>
              </a:buBlip>
              <a:defRPr sz="2000" u="none" kern="1200" baseline="0">
                <a:solidFill>
                  <a:schemeClr val="bg1"/>
                </a:solidFill>
                <a:latin typeface="Verdana" panose="020B0604030504040204" pitchFamily="2" charset="0"/>
              </a:defRPr>
            </a:lvl1pPr>
            <a:lvl2pPr marL="742950" lvl="1" indent="-28575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800" b="0" i="0" u="none" kern="1200" baseline="0">
                <a:solidFill>
                  <a:schemeClr val="bg1"/>
                </a:solidFill>
                <a:latin typeface="Verdana" panose="020B0604030504040204" pitchFamily="2" charset="0"/>
                <a:ea typeface="HY견고딕" pitchFamily="2" charset="-127"/>
              </a:defRPr>
            </a:lvl2pPr>
            <a:lvl3pPr marL="1143000" lvl="2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800" b="0" i="0" u="none" kern="1200" baseline="0">
                <a:solidFill>
                  <a:schemeClr val="bg1"/>
                </a:solidFill>
                <a:latin typeface="Verdana" panose="020B0604030504040204" pitchFamily="2" charset="0"/>
                <a:ea typeface="HY견고딕" pitchFamily="2" charset="-127"/>
              </a:defRPr>
            </a:lvl3pPr>
            <a:lvl4pPr marL="1600200" lvl="3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1800" b="0" i="0" u="none" kern="1200" baseline="0">
                <a:solidFill>
                  <a:schemeClr val="bg1"/>
                </a:solidFill>
                <a:latin typeface="Verdana" panose="020B0604030504040204" pitchFamily="2" charset="0"/>
                <a:ea typeface="HY견고딕" pitchFamily="2" charset="-127"/>
              </a:defRPr>
            </a:lvl4pPr>
            <a:lvl5pPr marL="2057400" lvl="4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1800" b="0" i="0" u="none" kern="1200" baseline="0">
                <a:solidFill>
                  <a:schemeClr val="bg1"/>
                </a:solidFill>
                <a:latin typeface="Verdana" panose="020B0604030504040204" pitchFamily="2" charset="0"/>
                <a:ea typeface="HY견고딕" pitchFamily="2" charset="-127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本科生毕业设计（论文）</a:t>
            </a:r>
            <a:r>
              <a:rPr lang="zh-CN" altLang="en-US" sz="1600" b="1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宋体一号字加粗</a:t>
            </a:r>
            <a:endParaRPr lang="en-US" altLang="zh-CN" sz="1600" b="1" dirty="0">
              <a:solidFill>
                <a:srgbClr val="FF33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>
              <a:spcBef>
                <a:spcPct val="0"/>
              </a:spcBef>
              <a:buNone/>
            </a:pPr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上面空一行，下面空两行，空行的字体格式是宋体一号</a:t>
            </a:r>
            <a:endParaRPr lang="en-US" altLang="zh-CN" sz="16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7"/>
          <p:cNvSpPr txBox="1"/>
          <p:nvPr/>
        </p:nvSpPr>
        <p:spPr>
          <a:xfrm>
            <a:off x="323216" y="192137"/>
            <a:ext cx="64094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 smtClean="0"/>
              <a:t>6.</a:t>
            </a:r>
            <a:r>
              <a:rPr lang="zh-CN" altLang="en-US" dirty="0"/>
              <a:t>本科毕业设计（论文）格式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3671" y="852112"/>
            <a:ext cx="4326674" cy="5867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12" descr="蓝色面巾纸"/>
          <p:cNvSpPr/>
          <p:nvPr/>
        </p:nvSpPr>
        <p:spPr>
          <a:xfrm>
            <a:off x="6942450" y="2690038"/>
            <a:ext cx="4647039" cy="1392864"/>
          </a:xfrm>
          <a:prstGeom prst="accentCallout2">
            <a:avLst>
              <a:gd name="adj1" fmla="val 18750"/>
              <a:gd name="adj2" fmla="val -3417"/>
              <a:gd name="adj3" fmla="val 18750"/>
              <a:gd name="adj4" fmla="val -63676"/>
              <a:gd name="adj5" fmla="val 17980"/>
              <a:gd name="adj6" fmla="val -74130"/>
            </a:avLst>
          </a:prstGeom>
          <a:blipFill rotWithShape="0">
            <a:blip r:embed="rId3" cstate="print">
              <a:alphaModFix amt="90999"/>
            </a:blip>
          </a:blip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  <a:effectLst>
            <a:outerShdw dist="107763" dir="2699999" algn="ctr" rotWithShape="0">
              <a:srgbClr val="868686">
                <a:alpha val="50000"/>
              </a:srgbClr>
            </a:outerShdw>
          </a:effectLst>
        </p:spPr>
        <p:txBody>
          <a:bodyPr lIns="90000" tIns="46800" rIns="90000" bIns="46800" anchor="ctr"/>
          <a:lstStyle>
            <a:lvl1pPr marL="342900" lvl="0" indent="-3429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Blip>
                <a:blip r:embed="rId4"/>
              </a:buBlip>
              <a:defRPr sz="2000" u="none" kern="1200" baseline="0">
                <a:solidFill>
                  <a:schemeClr val="bg1"/>
                </a:solidFill>
                <a:latin typeface="Verdana" panose="020B0604030504040204" pitchFamily="2" charset="0"/>
              </a:defRPr>
            </a:lvl1pPr>
            <a:lvl2pPr marL="742950" lvl="1" indent="-28575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800" b="0" i="0" u="none" kern="1200" baseline="0">
                <a:solidFill>
                  <a:schemeClr val="bg1"/>
                </a:solidFill>
                <a:latin typeface="Verdana" panose="020B0604030504040204" pitchFamily="2" charset="0"/>
                <a:ea typeface="HY견고딕" pitchFamily="2" charset="-127"/>
              </a:defRPr>
            </a:lvl2pPr>
            <a:lvl3pPr marL="1143000" lvl="2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800" b="0" i="0" u="none" kern="1200" baseline="0">
                <a:solidFill>
                  <a:schemeClr val="bg1"/>
                </a:solidFill>
                <a:latin typeface="Verdana" panose="020B0604030504040204" pitchFamily="2" charset="0"/>
                <a:ea typeface="HY견고딕" pitchFamily="2" charset="-127"/>
              </a:defRPr>
            </a:lvl3pPr>
            <a:lvl4pPr marL="1600200" lvl="3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1800" b="0" i="0" u="none" kern="1200" baseline="0">
                <a:solidFill>
                  <a:schemeClr val="bg1"/>
                </a:solidFill>
                <a:latin typeface="Verdana" panose="020B0604030504040204" pitchFamily="2" charset="0"/>
                <a:ea typeface="HY견고딕" pitchFamily="2" charset="-127"/>
              </a:defRPr>
            </a:lvl4pPr>
            <a:lvl5pPr marL="2057400" lvl="4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1800" b="0" i="0" u="none" kern="1200" baseline="0">
                <a:solidFill>
                  <a:schemeClr val="bg1"/>
                </a:solidFill>
                <a:latin typeface="Verdana" panose="020B0604030504040204" pitchFamily="2" charset="0"/>
                <a:ea typeface="HY견고딕" pitchFamily="2" charset="-127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endParaRPr lang="en-US" altLang="zh-CN" sz="1800" b="1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>
              <a:spcBef>
                <a:spcPct val="0"/>
              </a:spcBef>
              <a:buNone/>
            </a:pPr>
            <a:r>
              <a:rPr lang="zh-CN" altLang="en-US" sz="18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本页要求</a:t>
            </a:r>
            <a:endParaRPr lang="en-US" altLang="zh-CN" sz="1800" b="1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>
              <a:spcBef>
                <a:spcPct val="0"/>
              </a:spcBef>
              <a:buNone/>
            </a:pPr>
            <a:r>
              <a:rPr lang="zh-CN" altLang="en-US" sz="18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所有签名和日期需</a:t>
            </a:r>
            <a:r>
              <a:rPr lang="zh-CN" altLang="en-US" sz="1800" b="1" dirty="0" smtClean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手写</a:t>
            </a:r>
            <a:endParaRPr lang="en-US" altLang="zh-CN" sz="1800" b="1" dirty="0" smtClean="0">
              <a:solidFill>
                <a:srgbClr val="FF33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>
              <a:spcBef>
                <a:spcPct val="0"/>
              </a:spcBef>
              <a:buNone/>
            </a:pPr>
            <a:r>
              <a:rPr lang="zh-CN" altLang="en-US" sz="18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本页为封面的下一页，</a:t>
            </a:r>
            <a:r>
              <a:rPr lang="zh-CN" altLang="en-US" sz="1800" b="1" dirty="0" smtClean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不标注页码、不计入目录</a:t>
            </a:r>
            <a:endParaRPr lang="en-US" altLang="zh-CN" sz="1800" b="1" dirty="0" smtClean="0">
              <a:solidFill>
                <a:srgbClr val="FF33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>
              <a:spcBef>
                <a:spcPct val="0"/>
              </a:spcBef>
              <a:buNone/>
            </a:pPr>
            <a:endParaRPr lang="zh-CN" altLang="en-US" sz="1800" b="1" dirty="0">
              <a:solidFill>
                <a:srgbClr val="FF33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B@@6U1YC`CI{J~}S@[`3DH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96231" y="1448352"/>
            <a:ext cx="3598863" cy="5184775"/>
          </a:xfrm>
          <a:prstGeom prst="rect">
            <a:avLst/>
          </a:prstGeom>
          <a:noFill/>
          <a:ln w="9525">
            <a:noFill/>
          </a:ln>
          <a:effectLst>
            <a:outerShdw dist="107763" dir="2699999" algn="ctr" rotWithShape="0">
              <a:srgbClr val="808080">
                <a:alpha val="50000"/>
              </a:srgbClr>
            </a:outerShdw>
          </a:effectLst>
        </p:spPr>
      </p:pic>
      <p:sp>
        <p:nvSpPr>
          <p:cNvPr id="4" name="Text Box 4"/>
          <p:cNvSpPr txBox="1"/>
          <p:nvPr/>
        </p:nvSpPr>
        <p:spPr>
          <a:xfrm>
            <a:off x="6808713" y="381268"/>
            <a:ext cx="4968875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lvl="0" indent="-3429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Blip>
                <a:blip r:embed="rId3"/>
              </a:buBlip>
              <a:defRPr sz="2000" u="none" kern="1200" baseline="0">
                <a:solidFill>
                  <a:schemeClr val="bg1"/>
                </a:solidFill>
                <a:latin typeface="Verdana" panose="020B0604030504040204" pitchFamily="2" charset="0"/>
              </a:defRPr>
            </a:lvl1pPr>
            <a:lvl2pPr marL="742950" lvl="1" indent="-28575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800" b="0" i="0" u="none" kern="1200" baseline="0">
                <a:solidFill>
                  <a:schemeClr val="bg1"/>
                </a:solidFill>
                <a:latin typeface="Verdana" panose="020B0604030504040204" pitchFamily="2" charset="0"/>
                <a:ea typeface="HY견고딕" pitchFamily="2" charset="-127"/>
              </a:defRPr>
            </a:lvl2pPr>
            <a:lvl3pPr marL="1143000" lvl="2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800" b="0" i="0" u="none" kern="1200" baseline="0">
                <a:solidFill>
                  <a:schemeClr val="bg1"/>
                </a:solidFill>
                <a:latin typeface="Verdana" panose="020B0604030504040204" pitchFamily="2" charset="0"/>
                <a:ea typeface="HY견고딕" pitchFamily="2" charset="-127"/>
              </a:defRPr>
            </a:lvl3pPr>
            <a:lvl4pPr marL="1600200" lvl="3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1800" b="0" i="0" u="none" kern="1200" baseline="0">
                <a:solidFill>
                  <a:schemeClr val="bg1"/>
                </a:solidFill>
                <a:latin typeface="Verdana" panose="020B0604030504040204" pitchFamily="2" charset="0"/>
                <a:ea typeface="HY견고딕" pitchFamily="2" charset="-127"/>
              </a:defRPr>
            </a:lvl4pPr>
            <a:lvl5pPr marL="2057400" lvl="4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1800" b="0" i="0" u="none" kern="1200" baseline="0">
                <a:solidFill>
                  <a:schemeClr val="bg1"/>
                </a:solidFill>
                <a:latin typeface="Verdana" panose="020B0604030504040204" pitchFamily="2" charset="0"/>
                <a:ea typeface="HY견고딕" pitchFamily="2" charset="-127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第1篇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中文摘要（</a:t>
            </a:r>
            <a:r>
              <a:rPr lang="zh-CN" altLang="en-US" sz="24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无页码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</p:txBody>
      </p:sp>
      <p:sp>
        <p:nvSpPr>
          <p:cNvPr id="5" name="AutoShape 5" descr="蓝色面巾纸"/>
          <p:cNvSpPr/>
          <p:nvPr/>
        </p:nvSpPr>
        <p:spPr>
          <a:xfrm>
            <a:off x="6058693" y="2101252"/>
            <a:ext cx="5638726" cy="608012"/>
          </a:xfrm>
          <a:prstGeom prst="accentCallout2">
            <a:avLst>
              <a:gd name="adj1" fmla="val 18801"/>
              <a:gd name="adj2" fmla="val -2204"/>
              <a:gd name="adj3" fmla="val 18801"/>
              <a:gd name="adj4" fmla="val -33333"/>
              <a:gd name="adj5" fmla="val 298"/>
              <a:gd name="adj6" fmla="val -40695"/>
            </a:avLst>
          </a:prstGeom>
          <a:blipFill rotWithShape="0">
            <a:blip r:embed="rId4" cstate="print">
              <a:alphaModFix amt="90999"/>
            </a:blip>
          </a:blip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  <a:effectLst>
            <a:outerShdw dist="107763" dir="2699999" algn="ctr" rotWithShape="0">
              <a:srgbClr val="868686">
                <a:alpha val="50000"/>
              </a:srgbClr>
            </a:outerShdw>
          </a:effectLst>
        </p:spPr>
        <p:txBody>
          <a:bodyPr lIns="90000" tIns="46800" rIns="90000" bIns="46800" anchor="ctr"/>
          <a:lstStyle>
            <a:lvl1pPr marL="342900" lvl="0" indent="-3429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Blip>
                <a:blip r:embed="rId3"/>
              </a:buBlip>
              <a:defRPr sz="2000" u="none" kern="1200" baseline="0">
                <a:solidFill>
                  <a:schemeClr val="bg1"/>
                </a:solidFill>
                <a:latin typeface="Verdana" panose="020B0604030504040204" pitchFamily="2" charset="0"/>
              </a:defRPr>
            </a:lvl1pPr>
            <a:lvl2pPr marL="742950" lvl="1" indent="-28575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800" b="0" i="0" u="none" kern="1200" baseline="0">
                <a:solidFill>
                  <a:schemeClr val="bg1"/>
                </a:solidFill>
                <a:latin typeface="Verdana" panose="020B0604030504040204" pitchFamily="2" charset="0"/>
                <a:ea typeface="HY견고딕" pitchFamily="2" charset="-127"/>
              </a:defRPr>
            </a:lvl2pPr>
            <a:lvl3pPr marL="1143000" lvl="2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800" b="0" i="0" u="none" kern="1200" baseline="0">
                <a:solidFill>
                  <a:schemeClr val="bg1"/>
                </a:solidFill>
                <a:latin typeface="Verdana" panose="020B0604030504040204" pitchFamily="2" charset="0"/>
                <a:ea typeface="HY견고딕" pitchFamily="2" charset="-127"/>
              </a:defRPr>
            </a:lvl3pPr>
            <a:lvl4pPr marL="1600200" lvl="3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1800" b="0" i="0" u="none" kern="1200" baseline="0">
                <a:solidFill>
                  <a:schemeClr val="bg1"/>
                </a:solidFill>
                <a:latin typeface="Verdana" panose="020B0604030504040204" pitchFamily="2" charset="0"/>
                <a:ea typeface="HY견고딕" pitchFamily="2" charset="-127"/>
              </a:defRPr>
            </a:lvl4pPr>
            <a:lvl5pPr marL="2057400" lvl="4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1800" b="0" i="0" u="none" kern="1200" baseline="0">
                <a:solidFill>
                  <a:schemeClr val="bg1"/>
                </a:solidFill>
                <a:latin typeface="Verdana" panose="020B0604030504040204" pitchFamily="2" charset="0"/>
                <a:ea typeface="HY견고딕" pitchFamily="2" charset="-127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摘要</a:t>
            </a:r>
            <a:r>
              <a:rPr lang="en-US" altLang="zh-CN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 </a:t>
            </a:r>
            <a:r>
              <a:rPr lang="zh-CN" altLang="en-US" sz="1600" b="1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三号宋体</a:t>
            </a:r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字加粗居中，摘要两个字</a:t>
            </a:r>
            <a:r>
              <a:rPr lang="zh-CN" altLang="en-US" sz="1600" b="1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中间空四个格</a:t>
            </a:r>
            <a:endParaRPr lang="en-US" altLang="zh-CN" sz="1600" b="1" dirty="0">
              <a:solidFill>
                <a:srgbClr val="FF33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>
              <a:spcBef>
                <a:spcPct val="0"/>
              </a:spcBef>
              <a:buNone/>
            </a:pPr>
            <a:r>
              <a:rPr lang="zh-CN" altLang="zh-CN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段落间距</a:t>
            </a:r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zh-CN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段前、段后为</a:t>
            </a:r>
            <a:r>
              <a:rPr lang="zh-CN" altLang="zh-CN" sz="1600" b="1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自动</a:t>
            </a:r>
            <a:endParaRPr lang="zh-CN" altLang="en-US" sz="1600" b="1" dirty="0">
              <a:solidFill>
                <a:srgbClr val="FF33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AutoShape 6" descr="蓝色面巾纸"/>
          <p:cNvSpPr/>
          <p:nvPr/>
        </p:nvSpPr>
        <p:spPr>
          <a:xfrm>
            <a:off x="6058693" y="4807716"/>
            <a:ext cx="5638726" cy="1653469"/>
          </a:xfrm>
          <a:prstGeom prst="accentCallout2">
            <a:avLst>
              <a:gd name="adj1" fmla="val 11806"/>
              <a:gd name="adj2" fmla="val -2204"/>
              <a:gd name="adj3" fmla="val 11806"/>
              <a:gd name="adj4" fmla="val -34481"/>
              <a:gd name="adj5" fmla="val -19739"/>
              <a:gd name="adj6" fmla="val -50702"/>
            </a:avLst>
          </a:prstGeom>
          <a:blipFill rotWithShape="0">
            <a:blip r:embed="rId4" cstate="print">
              <a:alphaModFix amt="90999"/>
            </a:blip>
          </a:blip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  <a:effectLst>
            <a:outerShdw dist="107763" dir="2699999" algn="ctr" rotWithShape="0">
              <a:srgbClr val="868686">
                <a:alpha val="50000"/>
              </a:srgbClr>
            </a:outerShdw>
          </a:effectLst>
        </p:spPr>
        <p:txBody>
          <a:bodyPr lIns="90000" tIns="46800" rIns="90000" bIns="46800" anchor="ctr"/>
          <a:lstStyle>
            <a:lvl1pPr marL="342900" lvl="0" indent="-3429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Blip>
                <a:blip r:embed="rId3"/>
              </a:buBlip>
              <a:defRPr sz="2000" u="none" kern="1200" baseline="0">
                <a:solidFill>
                  <a:schemeClr val="bg1"/>
                </a:solidFill>
                <a:latin typeface="Verdana" panose="020B0604030504040204" pitchFamily="2" charset="0"/>
              </a:defRPr>
            </a:lvl1pPr>
            <a:lvl2pPr marL="742950" lvl="1" indent="-28575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800" b="0" i="0" u="none" kern="1200" baseline="0">
                <a:solidFill>
                  <a:schemeClr val="bg1"/>
                </a:solidFill>
                <a:latin typeface="Verdana" panose="020B0604030504040204" pitchFamily="2" charset="0"/>
                <a:ea typeface="HY견고딕" pitchFamily="2" charset="-127"/>
              </a:defRPr>
            </a:lvl2pPr>
            <a:lvl3pPr marL="1143000" lvl="2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800" b="0" i="0" u="none" kern="1200" baseline="0">
                <a:solidFill>
                  <a:schemeClr val="bg1"/>
                </a:solidFill>
                <a:latin typeface="Verdana" panose="020B0604030504040204" pitchFamily="2" charset="0"/>
                <a:ea typeface="HY견고딕" pitchFamily="2" charset="-127"/>
              </a:defRPr>
            </a:lvl3pPr>
            <a:lvl4pPr marL="1600200" lvl="3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1800" b="0" i="0" u="none" kern="1200" baseline="0">
                <a:solidFill>
                  <a:schemeClr val="bg1"/>
                </a:solidFill>
                <a:latin typeface="Verdana" panose="020B0604030504040204" pitchFamily="2" charset="0"/>
                <a:ea typeface="HY견고딕" pitchFamily="2" charset="-127"/>
              </a:defRPr>
            </a:lvl4pPr>
            <a:lvl5pPr marL="2057400" lvl="4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1800" b="0" i="0" u="none" kern="1200" baseline="0">
                <a:solidFill>
                  <a:schemeClr val="bg1"/>
                </a:solidFill>
                <a:latin typeface="Verdana" panose="020B0604030504040204" pitchFamily="2" charset="0"/>
                <a:ea typeface="HY견고딕" pitchFamily="2" charset="-127"/>
              </a:defRPr>
            </a:lvl5pPr>
          </a:lstStyle>
          <a:p>
            <a:pPr marL="0" indent="0">
              <a:buNone/>
            </a:pPr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关键词</a:t>
            </a:r>
            <a:r>
              <a:rPr lang="en-US" altLang="zh-CN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zh-CN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应采用能覆盖设计</a:t>
            </a:r>
            <a:r>
              <a:rPr lang="en-US" altLang="zh-CN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zh-CN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论文</a:t>
            </a:r>
            <a:r>
              <a:rPr lang="en-US" altLang="zh-CN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lang="zh-CN" altLang="zh-CN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主要内容的通用技术词条</a:t>
            </a:r>
            <a:r>
              <a:rPr lang="en-US" altLang="zh-CN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zh-CN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参照相应的技术术语标准</a:t>
            </a:r>
            <a:r>
              <a:rPr lang="en-US" altLang="zh-CN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lang="zh-CN" altLang="zh-CN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，一般列</a:t>
            </a:r>
            <a:r>
              <a:rPr lang="en-US" altLang="zh-CN" sz="1600" b="1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3-5</a:t>
            </a:r>
            <a:r>
              <a:rPr lang="zh-CN" altLang="zh-CN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个，按词条的外延层次从大到小排列。</a:t>
            </a:r>
            <a:r>
              <a:rPr lang="zh-CN" altLang="zh-CN" sz="1600" b="1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以小四号宋体字加粗另起一行，排在摘要的左下方，与摘要正文空一行</a:t>
            </a:r>
            <a:r>
              <a:rPr lang="zh-CN" altLang="zh-CN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。各关键字中间空两格。</a:t>
            </a:r>
          </a:p>
          <a:p>
            <a:pPr marL="0" indent="0">
              <a:buNone/>
            </a:pPr>
            <a:r>
              <a:rPr lang="zh-CN" altLang="zh-CN" sz="1600" b="1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</a:t>
            </a:r>
            <a:r>
              <a:rPr lang="zh-CN" altLang="en-US" sz="1600" b="1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词</a:t>
            </a:r>
            <a:r>
              <a:rPr lang="zh-CN" altLang="zh-CN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几个字也是</a:t>
            </a:r>
            <a:r>
              <a:rPr lang="zh-CN" altLang="zh-CN" sz="1600" b="1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小四号宋体字加粗</a:t>
            </a:r>
          </a:p>
        </p:txBody>
      </p:sp>
      <p:sp>
        <p:nvSpPr>
          <p:cNvPr id="7" name="AutoShape 7" descr="蓝色面巾纸"/>
          <p:cNvSpPr/>
          <p:nvPr/>
        </p:nvSpPr>
        <p:spPr>
          <a:xfrm>
            <a:off x="6058693" y="2886825"/>
            <a:ext cx="5638726" cy="1743330"/>
          </a:xfrm>
          <a:prstGeom prst="accentCallout2">
            <a:avLst>
              <a:gd name="adj1" fmla="val 15000"/>
              <a:gd name="adj2" fmla="val -2208"/>
              <a:gd name="adj3" fmla="val 15000"/>
              <a:gd name="adj4" fmla="val -25745"/>
              <a:gd name="adj5" fmla="val -12159"/>
              <a:gd name="adj6" fmla="val -36851"/>
            </a:avLst>
          </a:prstGeom>
          <a:blipFill rotWithShape="0">
            <a:blip r:embed="rId4" cstate="print">
              <a:alphaModFix amt="90999"/>
            </a:blip>
          </a:blip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  <a:effectLst>
            <a:outerShdw dist="107763" dir="2699999" algn="ctr" rotWithShape="0">
              <a:srgbClr val="868686">
                <a:alpha val="50000"/>
              </a:srgbClr>
            </a:outerShdw>
          </a:effectLst>
        </p:spPr>
        <p:txBody>
          <a:bodyPr lIns="90000" tIns="46800" rIns="90000" bIns="46800" anchor="ctr"/>
          <a:lstStyle>
            <a:lvl1pPr marL="342900" lvl="0" indent="-3429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Blip>
                <a:blip r:embed="rId3"/>
              </a:buBlip>
              <a:defRPr sz="2000" u="none" kern="1200" baseline="0">
                <a:solidFill>
                  <a:schemeClr val="bg1"/>
                </a:solidFill>
                <a:latin typeface="Verdana" panose="020B0604030504040204" pitchFamily="2" charset="0"/>
              </a:defRPr>
            </a:lvl1pPr>
            <a:lvl2pPr marL="742950" lvl="1" indent="-28575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800" b="0" i="0" u="none" kern="1200" baseline="0">
                <a:solidFill>
                  <a:schemeClr val="bg1"/>
                </a:solidFill>
                <a:latin typeface="Verdana" panose="020B0604030504040204" pitchFamily="2" charset="0"/>
                <a:ea typeface="HY견고딕" pitchFamily="2" charset="-127"/>
              </a:defRPr>
            </a:lvl2pPr>
            <a:lvl3pPr marL="1143000" lvl="2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800" b="0" i="0" u="none" kern="1200" baseline="0">
                <a:solidFill>
                  <a:schemeClr val="bg1"/>
                </a:solidFill>
                <a:latin typeface="Verdana" panose="020B0604030504040204" pitchFamily="2" charset="0"/>
                <a:ea typeface="HY견고딕" pitchFamily="2" charset="-127"/>
              </a:defRPr>
            </a:lvl3pPr>
            <a:lvl4pPr marL="1600200" lvl="3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1800" b="0" i="0" u="none" kern="1200" baseline="0">
                <a:solidFill>
                  <a:schemeClr val="bg1"/>
                </a:solidFill>
                <a:latin typeface="Verdana" panose="020B0604030504040204" pitchFamily="2" charset="0"/>
                <a:ea typeface="HY견고딕" pitchFamily="2" charset="-127"/>
              </a:defRPr>
            </a:lvl4pPr>
            <a:lvl5pPr marL="2057400" lvl="4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1800" b="0" i="0" u="none" kern="1200" baseline="0">
                <a:solidFill>
                  <a:schemeClr val="bg1"/>
                </a:solidFill>
                <a:latin typeface="Verdana" panose="020B0604030504040204" pitchFamily="2" charset="0"/>
                <a:ea typeface="HY견고딕" pitchFamily="2" charset="-127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正文</a:t>
            </a:r>
            <a:r>
              <a:rPr lang="en-US" altLang="zh-CN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 </a:t>
            </a:r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字数（</a:t>
            </a:r>
            <a:r>
              <a:rPr lang="en-US" altLang="zh-CN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200-300</a:t>
            </a:r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字）</a:t>
            </a:r>
            <a:r>
              <a:rPr lang="zh-CN" altLang="zh-CN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摘要是一篇具有独立性和完整性的短文，文字要精炼，应扼要叙述本设计</a:t>
            </a:r>
            <a:r>
              <a:rPr lang="en-US" altLang="zh-CN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zh-CN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论文</a:t>
            </a:r>
            <a:r>
              <a:rPr lang="en-US" altLang="zh-CN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lang="zh-CN" altLang="zh-CN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的研究目的和内容、主要特点和成果及结论性意见。摘要中不宜使用公式、图表，不标注引用文献编号，避免将摘要写成目录式的内容介绍。</a:t>
            </a:r>
            <a:endParaRPr lang="en-US" altLang="zh-CN" sz="16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>
              <a:spcBef>
                <a:spcPct val="0"/>
              </a:spcBef>
              <a:buNone/>
            </a:pPr>
            <a:r>
              <a:rPr lang="zh-CN" altLang="en-US" sz="1600" b="1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字体：小四宋体字</a:t>
            </a:r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1600" b="1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行距：多倍行距</a:t>
            </a:r>
            <a:r>
              <a:rPr lang="en-US" altLang="zh-CN" sz="1600" b="1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1.25</a:t>
            </a:r>
            <a:endParaRPr lang="zh-CN" altLang="en-US" sz="1600" b="1" dirty="0">
              <a:solidFill>
                <a:srgbClr val="FF33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AutoShape 8" descr="蓝色面巾纸"/>
          <p:cNvSpPr/>
          <p:nvPr/>
        </p:nvSpPr>
        <p:spPr>
          <a:xfrm>
            <a:off x="6058693" y="1016028"/>
            <a:ext cx="5638726" cy="1085223"/>
          </a:xfrm>
          <a:prstGeom prst="accentCallout2">
            <a:avLst>
              <a:gd name="adj1" fmla="val 12204"/>
              <a:gd name="adj2" fmla="val -1926"/>
              <a:gd name="adj3" fmla="val 12204"/>
              <a:gd name="adj4" fmla="val -25463"/>
              <a:gd name="adj5" fmla="val 63300"/>
              <a:gd name="adj6" fmla="val -46384"/>
            </a:avLst>
          </a:prstGeom>
          <a:blipFill rotWithShape="0">
            <a:blip r:embed="rId4" cstate="print">
              <a:alphaModFix amt="90999"/>
            </a:blip>
          </a:blip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  <a:effectLst>
            <a:outerShdw dist="107763" dir="2699999" algn="ctr" rotWithShape="0">
              <a:srgbClr val="868686">
                <a:alpha val="50000"/>
              </a:srgbClr>
            </a:outerShdw>
          </a:effectLst>
        </p:spPr>
        <p:txBody>
          <a:bodyPr lIns="90000" tIns="46800" rIns="90000" bIns="46800" anchor="ctr"/>
          <a:lstStyle>
            <a:lvl1pPr marL="342900" lvl="0" indent="-3429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Blip>
                <a:blip r:embed="rId3"/>
              </a:buBlip>
              <a:defRPr sz="2000" u="none" kern="1200" baseline="0">
                <a:solidFill>
                  <a:schemeClr val="bg1"/>
                </a:solidFill>
                <a:latin typeface="Verdana" panose="020B0604030504040204" pitchFamily="2" charset="0"/>
              </a:defRPr>
            </a:lvl1pPr>
            <a:lvl2pPr marL="742950" lvl="1" indent="-28575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800" b="0" i="0" u="none" kern="1200" baseline="0">
                <a:solidFill>
                  <a:schemeClr val="bg1"/>
                </a:solidFill>
                <a:latin typeface="Verdana" panose="020B0604030504040204" pitchFamily="2" charset="0"/>
                <a:ea typeface="HY견고딕" pitchFamily="2" charset="-127"/>
              </a:defRPr>
            </a:lvl2pPr>
            <a:lvl3pPr marL="1143000" lvl="2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800" b="0" i="0" u="none" kern="1200" baseline="0">
                <a:solidFill>
                  <a:schemeClr val="bg1"/>
                </a:solidFill>
                <a:latin typeface="Verdana" panose="020B0604030504040204" pitchFamily="2" charset="0"/>
                <a:ea typeface="HY견고딕" pitchFamily="2" charset="-127"/>
              </a:defRPr>
            </a:lvl3pPr>
            <a:lvl4pPr marL="1600200" lvl="3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1800" b="0" i="0" u="none" kern="1200" baseline="0">
                <a:solidFill>
                  <a:schemeClr val="bg1"/>
                </a:solidFill>
                <a:latin typeface="Verdana" panose="020B0604030504040204" pitchFamily="2" charset="0"/>
                <a:ea typeface="HY견고딕" pitchFamily="2" charset="-127"/>
              </a:defRPr>
            </a:lvl4pPr>
            <a:lvl5pPr marL="2057400" lvl="4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1800" b="0" i="0" u="none" kern="1200" baseline="0">
                <a:solidFill>
                  <a:schemeClr val="bg1"/>
                </a:solidFill>
                <a:latin typeface="Verdana" panose="020B0604030504040204" pitchFamily="2" charset="0"/>
                <a:ea typeface="HY견고딕" pitchFamily="2" charset="-127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endParaRPr lang="en-US" altLang="zh-CN" sz="1600" b="1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>
              <a:spcBef>
                <a:spcPct val="0"/>
              </a:spcBef>
              <a:buNone/>
            </a:pPr>
            <a:r>
              <a:rPr lang="zh-CN" altLang="en-US" sz="16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从</a:t>
            </a:r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摘要开始每页都带</a:t>
            </a:r>
            <a:r>
              <a:rPr lang="zh-CN" altLang="en-US" sz="1600" b="1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页眉</a:t>
            </a:r>
            <a:r>
              <a:rPr lang="en-US" altLang="zh-CN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字体为</a:t>
            </a:r>
            <a:r>
              <a:rPr lang="zh-CN" altLang="en-US" sz="1600" b="1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宋体小五加粗</a:t>
            </a:r>
            <a:endParaRPr lang="en-US" altLang="zh-CN" sz="1600" b="1" dirty="0">
              <a:solidFill>
                <a:srgbClr val="FF33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>
              <a:spcBef>
                <a:spcPct val="0"/>
              </a:spcBef>
              <a:buNone/>
            </a:pPr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内容为</a:t>
            </a:r>
            <a:r>
              <a:rPr lang="zh-CN" altLang="en-US" sz="16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：理工类：长春电子科技学院毕业</a:t>
            </a:r>
            <a:r>
              <a:rPr lang="zh-CN" altLang="en-US" sz="1600" b="1" dirty="0" smtClean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</a:t>
            </a:r>
            <a:endParaRPr lang="en-US" altLang="zh-CN" sz="1600" b="1" dirty="0">
              <a:solidFill>
                <a:srgbClr val="FF33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>
              <a:spcBef>
                <a:spcPct val="0"/>
              </a:spcBef>
              <a:buNone/>
            </a:pPr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6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文经管类：长春电子科技学院业毕业</a:t>
            </a:r>
            <a:r>
              <a:rPr lang="zh-CN" altLang="en-US" sz="16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论文</a:t>
            </a:r>
            <a:endParaRPr lang="en-US" altLang="zh-CN" sz="16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zh-CN" altLang="en-US" sz="16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艺术类：长春电子科技学院毕业</a:t>
            </a:r>
            <a:r>
              <a:rPr lang="zh-CN" altLang="en-US" sz="1600" b="1" dirty="0" smtClean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设计说明</a:t>
            </a:r>
            <a:endParaRPr lang="en-US" altLang="zh-CN" sz="1600" b="1" dirty="0">
              <a:solidFill>
                <a:srgbClr val="FF33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>
              <a:spcBef>
                <a:spcPct val="0"/>
              </a:spcBef>
              <a:buNone/>
            </a:pPr>
            <a:endParaRPr lang="zh-CN" altLang="en-US" sz="16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23216" y="192137"/>
            <a:ext cx="64094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 smtClean="0"/>
              <a:t>6.</a:t>
            </a:r>
            <a:r>
              <a:rPr lang="zh-CN" altLang="en-US" dirty="0"/>
              <a:t>本科毕业设计（论文）格式</a:t>
            </a:r>
          </a:p>
        </p:txBody>
      </p:sp>
      <p:sp>
        <p:nvSpPr>
          <p:cNvPr id="10" name="AutoShape 10" descr="栎木"/>
          <p:cNvSpPr/>
          <p:nvPr/>
        </p:nvSpPr>
        <p:spPr>
          <a:xfrm>
            <a:off x="4379148" y="1435100"/>
            <a:ext cx="1357418" cy="535227"/>
          </a:xfrm>
          <a:prstGeom prst="accentCallout2">
            <a:avLst>
              <a:gd name="adj1" fmla="val 18750"/>
              <a:gd name="adj2" fmla="val -5310"/>
              <a:gd name="adj3" fmla="val 18750"/>
              <a:gd name="adj4" fmla="val -17787"/>
              <a:gd name="adj5" fmla="val 60625"/>
              <a:gd name="adj6" fmla="val -30796"/>
            </a:avLst>
          </a:prstGeom>
          <a:blipFill rotWithShape="0">
            <a:blip r:embed="rId5" cstate="print"/>
            <a:tile tx="0" ty="0" sx="100000" sy="100000" flip="none" algn="tl"/>
          </a:blip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0000" tIns="46800" rIns="90000" bIns="4680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上下边距2.54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cm</a:t>
            </a:r>
          </a:p>
        </p:txBody>
      </p:sp>
      <p:sp>
        <p:nvSpPr>
          <p:cNvPr id="11" name="AutoShape 11" descr="栎木"/>
          <p:cNvSpPr/>
          <p:nvPr/>
        </p:nvSpPr>
        <p:spPr>
          <a:xfrm>
            <a:off x="1968948" y="3263331"/>
            <a:ext cx="1254919" cy="617537"/>
          </a:xfrm>
          <a:prstGeom prst="accentCallout2">
            <a:avLst>
              <a:gd name="adj1" fmla="val 18519"/>
              <a:gd name="adj2" fmla="val -7093"/>
              <a:gd name="adj3" fmla="val 18519"/>
              <a:gd name="adj4" fmla="val -12528"/>
              <a:gd name="adj5" fmla="val -51316"/>
              <a:gd name="adj6" fmla="val -21344"/>
            </a:avLst>
          </a:prstGeom>
          <a:blipFill rotWithShape="0">
            <a:blip r:embed="rId5" cstate="print"/>
            <a:tile tx="0" ty="0" sx="100000" sy="100000" flip="none" algn="tl"/>
          </a:blip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0000" tIns="46800" rIns="90000" bIns="4680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左边距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3cm</a:t>
            </a:r>
          </a:p>
        </p:txBody>
      </p:sp>
      <p:sp>
        <p:nvSpPr>
          <p:cNvPr id="12" name="AutoShape 11" descr="栎木"/>
          <p:cNvSpPr/>
          <p:nvPr/>
        </p:nvSpPr>
        <p:spPr>
          <a:xfrm>
            <a:off x="1968948" y="5400330"/>
            <a:ext cx="1254919" cy="617537"/>
          </a:xfrm>
          <a:prstGeom prst="accentCallout2">
            <a:avLst>
              <a:gd name="adj1" fmla="val 18519"/>
              <a:gd name="adj2" fmla="val -7093"/>
              <a:gd name="adj3" fmla="val 18519"/>
              <a:gd name="adj4" fmla="val -12528"/>
              <a:gd name="adj5" fmla="val -51316"/>
              <a:gd name="adj6" fmla="val -21344"/>
            </a:avLst>
          </a:prstGeom>
          <a:blipFill rotWithShape="0">
            <a:blip r:embed="rId5" cstate="print"/>
            <a:tile tx="0" ty="0" sx="100000" sy="100000" flip="none" algn="tl"/>
          </a:blip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0000" tIns="46800" rIns="90000" bIns="4680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装订线位置</a:t>
            </a: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选左</a:t>
            </a: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AutoShape 12" descr="栎木"/>
          <p:cNvSpPr/>
          <p:nvPr/>
        </p:nvSpPr>
        <p:spPr>
          <a:xfrm>
            <a:off x="3691620" y="5565294"/>
            <a:ext cx="914400" cy="609600"/>
          </a:xfrm>
          <a:prstGeom prst="accentCallout2">
            <a:avLst>
              <a:gd name="adj1" fmla="val 18750"/>
              <a:gd name="adj2" fmla="val 108333"/>
              <a:gd name="adj3" fmla="val 18750"/>
              <a:gd name="adj4" fmla="val 143056"/>
              <a:gd name="adj5" fmla="val 55542"/>
              <a:gd name="adj6" fmla="val 158412"/>
            </a:avLst>
          </a:prstGeom>
          <a:blipFill rotWithShape="0">
            <a:blip r:embed="rId5" cstate="print"/>
            <a:tile tx="0" ty="0" sx="100000" sy="100000" flip="none" algn="tl"/>
          </a:blip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0000" tIns="46800" rIns="90000" bIns="4680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右边距2.2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cm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Program Files\Microsoft Office\MEDIA\CAGCAT10\j0293844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364" y="3074329"/>
            <a:ext cx="1708246" cy="1433875"/>
          </a:xfrm>
          <a:prstGeom prst="rect">
            <a:avLst/>
          </a:prstGeom>
          <a:noFill/>
        </p:spPr>
      </p:pic>
      <p:sp>
        <p:nvSpPr>
          <p:cNvPr id="50" name="自由: 形状 83"/>
          <p:cNvSpPr/>
          <p:nvPr/>
        </p:nvSpPr>
        <p:spPr>
          <a:xfrm>
            <a:off x="688706" y="422324"/>
            <a:ext cx="4168429" cy="6205729"/>
          </a:xfrm>
          <a:custGeom>
            <a:avLst/>
            <a:gdLst>
              <a:gd name="connsiteX0" fmla="*/ 518899 w 4353062"/>
              <a:gd name="connsiteY0" fmla="*/ 0 h 8042140"/>
              <a:gd name="connsiteX1" fmla="*/ 4352963 w 4353062"/>
              <a:gd name="connsiteY1" fmla="*/ 3834063 h 8042140"/>
              <a:gd name="connsiteX2" fmla="*/ 422647 w 4353062"/>
              <a:gd name="connsiteY2" fmla="*/ 7700211 h 8042140"/>
              <a:gd name="connsiteX3" fmla="*/ 294310 w 4353062"/>
              <a:gd name="connsiteY3" fmla="*/ 7603958 h 8042140"/>
              <a:gd name="connsiteX0-1" fmla="*/ 96252 w 3930415"/>
              <a:gd name="connsiteY0-2" fmla="*/ 0 h 7700211"/>
              <a:gd name="connsiteX1-3" fmla="*/ 3930316 w 3930415"/>
              <a:gd name="connsiteY1-4" fmla="*/ 3834063 h 7700211"/>
              <a:gd name="connsiteX2-5" fmla="*/ 0 w 3930415"/>
              <a:gd name="connsiteY2-6" fmla="*/ 7700211 h 7700211"/>
              <a:gd name="connsiteX0-7" fmla="*/ 96252 w 3930415"/>
              <a:gd name="connsiteY0-8" fmla="*/ 0 h 7700211"/>
              <a:gd name="connsiteX1-9" fmla="*/ 3930316 w 3930415"/>
              <a:gd name="connsiteY1-10" fmla="*/ 3834063 h 7700211"/>
              <a:gd name="connsiteX2-11" fmla="*/ 0 w 3930415"/>
              <a:gd name="connsiteY2-12" fmla="*/ 7700211 h 7700211"/>
              <a:gd name="connsiteX0-13" fmla="*/ 96252 w 3933873"/>
              <a:gd name="connsiteY0-14" fmla="*/ 0 h 7700211"/>
              <a:gd name="connsiteX1-15" fmla="*/ 3930316 w 3933873"/>
              <a:gd name="connsiteY1-16" fmla="*/ 3834063 h 7700211"/>
              <a:gd name="connsiteX2-17" fmla="*/ 0 w 3933873"/>
              <a:gd name="connsiteY2-18" fmla="*/ 7700211 h 7700211"/>
              <a:gd name="connsiteX0-19" fmla="*/ 96252 w 3930374"/>
              <a:gd name="connsiteY0-20" fmla="*/ 0 h 7700211"/>
              <a:gd name="connsiteX1-21" fmla="*/ 3930316 w 3930374"/>
              <a:gd name="connsiteY1-22" fmla="*/ 3834063 h 7700211"/>
              <a:gd name="connsiteX2-23" fmla="*/ 0 w 3930374"/>
              <a:gd name="connsiteY2-24" fmla="*/ 7700211 h 7700211"/>
              <a:gd name="connsiteX0-25" fmla="*/ 96252 w 3930374"/>
              <a:gd name="connsiteY0-26" fmla="*/ 15944 h 7716155"/>
              <a:gd name="connsiteX1-27" fmla="*/ 3930316 w 3930374"/>
              <a:gd name="connsiteY1-28" fmla="*/ 3850007 h 7716155"/>
              <a:gd name="connsiteX2-29" fmla="*/ 0 w 3930374"/>
              <a:gd name="connsiteY2-30" fmla="*/ 7716155 h 7716155"/>
              <a:gd name="connsiteX0-31" fmla="*/ 96414 w 3930526"/>
              <a:gd name="connsiteY0-32" fmla="*/ 15944 h 7716155"/>
              <a:gd name="connsiteX1-33" fmla="*/ 3930478 w 3930526"/>
              <a:gd name="connsiteY1-34" fmla="*/ 3850007 h 7716155"/>
              <a:gd name="connsiteX2-35" fmla="*/ 162 w 3930526"/>
              <a:gd name="connsiteY2-36" fmla="*/ 7716155 h 771615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3930526" h="7716155">
                <a:moveTo>
                  <a:pt x="96414" y="15944"/>
                </a:moveTo>
                <a:cubicBezTo>
                  <a:pt x="-272554" y="-56246"/>
                  <a:pt x="3914435" y="-48223"/>
                  <a:pt x="3930478" y="3850007"/>
                </a:cubicBezTo>
                <a:cubicBezTo>
                  <a:pt x="3946521" y="7748237"/>
                  <a:pt x="-29248" y="7665354"/>
                  <a:pt x="162" y="7716155"/>
                </a:cubicBezTo>
              </a:path>
            </a:pathLst>
          </a:custGeom>
          <a:noFill/>
          <a:ln w="38100">
            <a:solidFill>
              <a:schemeClr val="accent1">
                <a:lumMod val="75000"/>
                <a:lumOff val="2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标题 1"/>
          <p:cNvSpPr txBox="1"/>
          <p:nvPr/>
        </p:nvSpPr>
        <p:spPr>
          <a:xfrm>
            <a:off x="1408493" y="2906635"/>
            <a:ext cx="2066925" cy="132556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</a:p>
        </p:txBody>
      </p:sp>
      <p:sp>
        <p:nvSpPr>
          <p:cNvPr id="55" name="文本框 54"/>
          <p:cNvSpPr txBox="1"/>
          <p:nvPr/>
        </p:nvSpPr>
        <p:spPr>
          <a:xfrm>
            <a:off x="3177504" y="444194"/>
            <a:ext cx="5826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AB3825"/>
                </a:solidFill>
                <a:latin typeface="+mj-ea"/>
                <a:ea typeface="+mj-ea"/>
              </a:rPr>
              <a:t>1.</a:t>
            </a:r>
            <a:r>
              <a:rPr lang="zh-CN" altLang="en-US" sz="3200" b="1" dirty="0" smtClean="0">
                <a:solidFill>
                  <a:srgbClr val="AB3825"/>
                </a:solidFill>
                <a:latin typeface="+mj-ea"/>
                <a:ea typeface="+mj-ea"/>
              </a:rPr>
              <a:t>毕业档案袋</a:t>
            </a:r>
          </a:p>
        </p:txBody>
      </p:sp>
      <p:sp>
        <p:nvSpPr>
          <p:cNvPr id="56" name="文本框 55"/>
          <p:cNvSpPr txBox="1"/>
          <p:nvPr/>
        </p:nvSpPr>
        <p:spPr>
          <a:xfrm>
            <a:off x="4335193" y="1231023"/>
            <a:ext cx="5826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sz="3200" b="1" dirty="0">
                <a:solidFill>
                  <a:srgbClr val="AB3825"/>
                </a:solidFill>
                <a:latin typeface="+mj-ea"/>
                <a:ea typeface="+mj-ea"/>
              </a:rPr>
              <a:t>2.</a:t>
            </a:r>
            <a:r>
              <a:rPr lang="zh-CN" altLang="en-US" sz="3200" b="1" dirty="0">
                <a:solidFill>
                  <a:srgbClr val="AB3825"/>
                </a:solidFill>
                <a:latin typeface="+mj-ea"/>
                <a:ea typeface="+mj-ea"/>
              </a:rPr>
              <a:t>申报表</a:t>
            </a:r>
          </a:p>
        </p:txBody>
      </p:sp>
      <p:sp>
        <p:nvSpPr>
          <p:cNvPr id="60" name="文本框 59"/>
          <p:cNvSpPr txBox="1"/>
          <p:nvPr/>
        </p:nvSpPr>
        <p:spPr>
          <a:xfrm>
            <a:off x="4923309" y="2214923"/>
            <a:ext cx="5826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sz="3200" b="1" dirty="0">
                <a:solidFill>
                  <a:srgbClr val="AB3825"/>
                </a:solidFill>
                <a:latin typeface="+mj-ea"/>
                <a:ea typeface="+mj-ea"/>
              </a:rPr>
              <a:t>3.</a:t>
            </a:r>
            <a:r>
              <a:rPr lang="zh-CN" altLang="en-US" sz="3200" b="1" dirty="0">
                <a:solidFill>
                  <a:srgbClr val="AB3825"/>
                </a:solidFill>
                <a:latin typeface="+mj-ea"/>
                <a:ea typeface="+mj-ea"/>
              </a:rPr>
              <a:t>登记表</a:t>
            </a:r>
          </a:p>
        </p:txBody>
      </p:sp>
      <p:sp>
        <p:nvSpPr>
          <p:cNvPr id="61" name="文本框 60"/>
          <p:cNvSpPr txBox="1"/>
          <p:nvPr/>
        </p:nvSpPr>
        <p:spPr>
          <a:xfrm>
            <a:off x="4704837" y="4282238"/>
            <a:ext cx="5826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sz="3200" b="1" dirty="0" smtClean="0">
                <a:solidFill>
                  <a:srgbClr val="AB3825"/>
                </a:solidFill>
                <a:latin typeface="+mj-ea"/>
                <a:ea typeface="+mj-ea"/>
              </a:rPr>
              <a:t>5.</a:t>
            </a:r>
            <a:r>
              <a:rPr lang="zh-CN" altLang="en-US" sz="3200" b="1" dirty="0">
                <a:solidFill>
                  <a:srgbClr val="AB3825"/>
                </a:solidFill>
                <a:latin typeface="+mj-ea"/>
                <a:ea typeface="+mj-ea"/>
              </a:rPr>
              <a:t>毕业设计成绩评定手册</a:t>
            </a:r>
          </a:p>
        </p:txBody>
      </p:sp>
      <p:grpSp>
        <p:nvGrpSpPr>
          <p:cNvPr id="62" name="组合 61"/>
          <p:cNvGrpSpPr/>
          <p:nvPr/>
        </p:nvGrpSpPr>
        <p:grpSpPr>
          <a:xfrm>
            <a:off x="2765931" y="768455"/>
            <a:ext cx="3944233" cy="385356"/>
            <a:chOff x="3217886" y="2576583"/>
            <a:chExt cx="3944233" cy="385356"/>
          </a:xfrm>
        </p:grpSpPr>
        <p:cxnSp>
          <p:nvCxnSpPr>
            <p:cNvPr id="63" name="直接连接符 62"/>
            <p:cNvCxnSpPr/>
            <p:nvPr/>
          </p:nvCxnSpPr>
          <p:spPr>
            <a:xfrm>
              <a:off x="3448707" y="2754051"/>
              <a:ext cx="3713412" cy="15210"/>
            </a:xfrm>
            <a:prstGeom prst="line">
              <a:avLst/>
            </a:prstGeom>
            <a:ln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pic>
          <p:nvPicPr>
            <p:cNvPr id="64" name="图片 63"/>
            <p:cNvPicPr>
              <a:picLocks noChangeAspect="1"/>
            </p:cNvPicPr>
            <p:nvPr/>
          </p:nvPicPr>
          <p:blipFill>
            <a:blip r:embed="rId4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7886" y="2576583"/>
              <a:ext cx="385356" cy="385356"/>
            </a:xfrm>
            <a:prstGeom prst="rect">
              <a:avLst/>
            </a:prstGeom>
          </p:spPr>
        </p:pic>
      </p:grpSp>
      <p:sp>
        <p:nvSpPr>
          <p:cNvPr id="74" name="文本框 73"/>
          <p:cNvSpPr txBox="1"/>
          <p:nvPr/>
        </p:nvSpPr>
        <p:spPr>
          <a:xfrm>
            <a:off x="4166129" y="5148711"/>
            <a:ext cx="64094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sz="3200" b="1" dirty="0" smtClean="0">
                <a:solidFill>
                  <a:srgbClr val="AB3825"/>
                </a:solidFill>
                <a:latin typeface="+mj-ea"/>
                <a:ea typeface="+mj-ea"/>
              </a:rPr>
              <a:t>6.</a:t>
            </a:r>
            <a:r>
              <a:rPr lang="zh-CN" altLang="en-US" sz="3200" b="1" dirty="0">
                <a:solidFill>
                  <a:srgbClr val="AB3825"/>
                </a:solidFill>
                <a:latin typeface="+mj-ea"/>
                <a:ea typeface="+mj-ea"/>
              </a:rPr>
              <a:t>本科毕业设计（论文）格式</a:t>
            </a:r>
          </a:p>
        </p:txBody>
      </p:sp>
      <p:sp>
        <p:nvSpPr>
          <p:cNvPr id="78" name="文本框 77"/>
          <p:cNvSpPr txBox="1"/>
          <p:nvPr/>
        </p:nvSpPr>
        <p:spPr>
          <a:xfrm>
            <a:off x="3227863" y="5918394"/>
            <a:ext cx="64094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sz="3200" b="1" dirty="0" smtClean="0">
                <a:solidFill>
                  <a:srgbClr val="AB3825"/>
                </a:solidFill>
                <a:latin typeface="+mj-ea"/>
                <a:ea typeface="+mj-ea"/>
              </a:rPr>
              <a:t>7.</a:t>
            </a:r>
            <a:r>
              <a:rPr lang="zh-CN" altLang="en-US" sz="3200" b="1" dirty="0" smtClean="0">
                <a:solidFill>
                  <a:srgbClr val="AB3825"/>
                </a:solidFill>
                <a:latin typeface="+mj-ea"/>
                <a:ea typeface="+mj-ea"/>
              </a:rPr>
              <a:t>外文翻译</a:t>
            </a:r>
            <a:endParaRPr lang="zh-CN" altLang="en-US" sz="3200" b="1" dirty="0">
              <a:solidFill>
                <a:srgbClr val="AB3825"/>
              </a:solidFill>
              <a:latin typeface="+mj-ea"/>
              <a:ea typeface="+mj-ea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4002852" y="1601339"/>
            <a:ext cx="3944233" cy="385356"/>
            <a:chOff x="3217886" y="2576583"/>
            <a:chExt cx="3944233" cy="385356"/>
          </a:xfrm>
        </p:grpSpPr>
        <p:cxnSp>
          <p:nvCxnSpPr>
            <p:cNvPr id="31" name="直接连接符 30"/>
            <p:cNvCxnSpPr/>
            <p:nvPr/>
          </p:nvCxnSpPr>
          <p:spPr>
            <a:xfrm>
              <a:off x="3448707" y="2754051"/>
              <a:ext cx="3713412" cy="15210"/>
            </a:xfrm>
            <a:prstGeom prst="line">
              <a:avLst/>
            </a:prstGeom>
            <a:ln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4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7886" y="2576583"/>
              <a:ext cx="385356" cy="385356"/>
            </a:xfrm>
            <a:prstGeom prst="rect">
              <a:avLst/>
            </a:prstGeom>
          </p:spPr>
        </p:pic>
      </p:grpSp>
      <p:grpSp>
        <p:nvGrpSpPr>
          <p:cNvPr id="33" name="组合 32"/>
          <p:cNvGrpSpPr/>
          <p:nvPr/>
        </p:nvGrpSpPr>
        <p:grpSpPr>
          <a:xfrm>
            <a:off x="4516759" y="2583079"/>
            <a:ext cx="3944233" cy="385356"/>
            <a:chOff x="3217886" y="2576583"/>
            <a:chExt cx="3944233" cy="385356"/>
          </a:xfrm>
        </p:grpSpPr>
        <p:cxnSp>
          <p:nvCxnSpPr>
            <p:cNvPr id="34" name="直接连接符 33"/>
            <p:cNvCxnSpPr/>
            <p:nvPr/>
          </p:nvCxnSpPr>
          <p:spPr>
            <a:xfrm>
              <a:off x="3448707" y="2754051"/>
              <a:ext cx="3713412" cy="15210"/>
            </a:xfrm>
            <a:prstGeom prst="line">
              <a:avLst/>
            </a:prstGeom>
            <a:ln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pic>
          <p:nvPicPr>
            <p:cNvPr id="35" name="图片 34"/>
            <p:cNvPicPr>
              <a:picLocks noChangeAspect="1"/>
            </p:cNvPicPr>
            <p:nvPr/>
          </p:nvPicPr>
          <p:blipFill>
            <a:blip r:embed="rId4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7886" y="2576583"/>
              <a:ext cx="385356" cy="385356"/>
            </a:xfrm>
            <a:prstGeom prst="rect">
              <a:avLst/>
            </a:prstGeom>
          </p:spPr>
        </p:pic>
      </p:grpSp>
      <p:grpSp>
        <p:nvGrpSpPr>
          <p:cNvPr id="36" name="组合 35"/>
          <p:cNvGrpSpPr/>
          <p:nvPr/>
        </p:nvGrpSpPr>
        <p:grpSpPr>
          <a:xfrm>
            <a:off x="2319364" y="6222958"/>
            <a:ext cx="3944233" cy="385356"/>
            <a:chOff x="3217886" y="2576583"/>
            <a:chExt cx="3944233" cy="385356"/>
          </a:xfrm>
        </p:grpSpPr>
        <p:cxnSp>
          <p:nvCxnSpPr>
            <p:cNvPr id="37" name="直接连接符 36"/>
            <p:cNvCxnSpPr/>
            <p:nvPr/>
          </p:nvCxnSpPr>
          <p:spPr>
            <a:xfrm>
              <a:off x="3448707" y="2754051"/>
              <a:ext cx="3713412" cy="15210"/>
            </a:xfrm>
            <a:prstGeom prst="line">
              <a:avLst/>
            </a:prstGeom>
            <a:ln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4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7886" y="2576583"/>
              <a:ext cx="385356" cy="385356"/>
            </a:xfrm>
            <a:prstGeom prst="rect">
              <a:avLst/>
            </a:prstGeom>
          </p:spPr>
        </p:pic>
      </p:grpSp>
      <p:grpSp>
        <p:nvGrpSpPr>
          <p:cNvPr id="39" name="组合 38"/>
          <p:cNvGrpSpPr/>
          <p:nvPr/>
        </p:nvGrpSpPr>
        <p:grpSpPr>
          <a:xfrm>
            <a:off x="4587642" y="3600260"/>
            <a:ext cx="3944233" cy="385356"/>
            <a:chOff x="3217886" y="2576583"/>
            <a:chExt cx="3944233" cy="385356"/>
          </a:xfrm>
        </p:grpSpPr>
        <p:cxnSp>
          <p:nvCxnSpPr>
            <p:cNvPr id="40" name="直接连接符 39"/>
            <p:cNvCxnSpPr/>
            <p:nvPr/>
          </p:nvCxnSpPr>
          <p:spPr>
            <a:xfrm>
              <a:off x="3448707" y="2754051"/>
              <a:ext cx="3713412" cy="15210"/>
            </a:xfrm>
            <a:prstGeom prst="line">
              <a:avLst/>
            </a:prstGeom>
            <a:ln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pic>
          <p:nvPicPr>
            <p:cNvPr id="41" name="图片 40"/>
            <p:cNvPicPr>
              <a:picLocks noChangeAspect="1"/>
            </p:cNvPicPr>
            <p:nvPr/>
          </p:nvPicPr>
          <p:blipFill>
            <a:blip r:embed="rId4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7886" y="2576583"/>
              <a:ext cx="385356" cy="385356"/>
            </a:xfrm>
            <a:prstGeom prst="rect">
              <a:avLst/>
            </a:prstGeom>
          </p:spPr>
        </p:pic>
      </p:grpSp>
      <p:grpSp>
        <p:nvGrpSpPr>
          <p:cNvPr id="42" name="组合 41"/>
          <p:cNvGrpSpPr/>
          <p:nvPr/>
        </p:nvGrpSpPr>
        <p:grpSpPr>
          <a:xfrm>
            <a:off x="4399799" y="4624528"/>
            <a:ext cx="3944233" cy="385356"/>
            <a:chOff x="3217886" y="2576583"/>
            <a:chExt cx="3944233" cy="385356"/>
          </a:xfrm>
        </p:grpSpPr>
        <p:cxnSp>
          <p:nvCxnSpPr>
            <p:cNvPr id="43" name="直接连接符 42"/>
            <p:cNvCxnSpPr/>
            <p:nvPr/>
          </p:nvCxnSpPr>
          <p:spPr>
            <a:xfrm>
              <a:off x="3448707" y="2754051"/>
              <a:ext cx="3713412" cy="15210"/>
            </a:xfrm>
            <a:prstGeom prst="line">
              <a:avLst/>
            </a:prstGeom>
            <a:ln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pic>
          <p:nvPicPr>
            <p:cNvPr id="44" name="图片 43"/>
            <p:cNvPicPr>
              <a:picLocks noChangeAspect="1"/>
            </p:cNvPicPr>
            <p:nvPr/>
          </p:nvPicPr>
          <p:blipFill>
            <a:blip r:embed="rId4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7886" y="2576583"/>
              <a:ext cx="385356" cy="385356"/>
            </a:xfrm>
            <a:prstGeom prst="rect">
              <a:avLst/>
            </a:prstGeom>
          </p:spPr>
        </p:pic>
      </p:grpSp>
      <p:grpSp>
        <p:nvGrpSpPr>
          <p:cNvPr id="45" name="组合 44"/>
          <p:cNvGrpSpPr/>
          <p:nvPr/>
        </p:nvGrpSpPr>
        <p:grpSpPr>
          <a:xfrm>
            <a:off x="3733493" y="5478678"/>
            <a:ext cx="3944233" cy="385356"/>
            <a:chOff x="3217886" y="2576583"/>
            <a:chExt cx="3944233" cy="385356"/>
          </a:xfrm>
        </p:grpSpPr>
        <p:cxnSp>
          <p:nvCxnSpPr>
            <p:cNvPr id="46" name="直接连接符 45"/>
            <p:cNvCxnSpPr/>
            <p:nvPr/>
          </p:nvCxnSpPr>
          <p:spPr>
            <a:xfrm>
              <a:off x="3448707" y="2754051"/>
              <a:ext cx="3713412" cy="15210"/>
            </a:xfrm>
            <a:prstGeom prst="line">
              <a:avLst/>
            </a:prstGeom>
            <a:ln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pic>
          <p:nvPicPr>
            <p:cNvPr id="47" name="图片 46"/>
            <p:cNvPicPr>
              <a:picLocks noChangeAspect="1"/>
            </p:cNvPicPr>
            <p:nvPr/>
          </p:nvPicPr>
          <p:blipFill>
            <a:blip r:embed="rId4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7886" y="2576583"/>
              <a:ext cx="385356" cy="385356"/>
            </a:xfrm>
            <a:prstGeom prst="rect">
              <a:avLst/>
            </a:prstGeom>
          </p:spPr>
        </p:pic>
      </p:grpSp>
      <p:sp>
        <p:nvSpPr>
          <p:cNvPr id="48" name="文本框 60"/>
          <p:cNvSpPr txBox="1"/>
          <p:nvPr/>
        </p:nvSpPr>
        <p:spPr>
          <a:xfrm>
            <a:off x="4867869" y="3222527"/>
            <a:ext cx="5826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sz="3200" b="1" dirty="0">
                <a:solidFill>
                  <a:srgbClr val="AB3825"/>
                </a:solidFill>
                <a:latin typeface="+mj-ea"/>
                <a:ea typeface="+mj-ea"/>
              </a:rPr>
              <a:t>4</a:t>
            </a:r>
            <a:r>
              <a:rPr lang="en-US" altLang="zh-CN" sz="3200" b="1" dirty="0" smtClean="0">
                <a:solidFill>
                  <a:srgbClr val="AB3825"/>
                </a:solidFill>
                <a:latin typeface="+mj-ea"/>
                <a:ea typeface="+mj-ea"/>
              </a:rPr>
              <a:t>.</a:t>
            </a:r>
            <a:r>
              <a:rPr lang="zh-CN" altLang="en-US" sz="3200" b="1" dirty="0" smtClean="0">
                <a:solidFill>
                  <a:srgbClr val="AB3825"/>
                </a:solidFill>
                <a:latin typeface="+mj-ea"/>
                <a:ea typeface="+mj-ea"/>
              </a:rPr>
              <a:t>中期检查表</a:t>
            </a:r>
            <a:endParaRPr lang="zh-CN" altLang="en-US" sz="3200" b="1" dirty="0">
              <a:solidFill>
                <a:srgbClr val="AB3825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 advClick="0" advTm="5000">
        <p14:flythrough hasBounce="1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/>
      <p:bldP spid="55" grpId="0"/>
      <p:bldP spid="56" grpId="0"/>
      <p:bldP spid="60" grpId="0"/>
      <p:bldP spid="61" grpId="0"/>
      <p:bldP spid="74" grpId="0"/>
      <p:bldP spid="78" grpId="0"/>
      <p:bldP spid="4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)`BM5B)~D{)227SEVQUYWGR"/>
          <p:cNvPicPr>
            <a:picLocks noGrp="1"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03387" y="1435100"/>
            <a:ext cx="3854450" cy="5184775"/>
          </a:xfrm>
          <a:prstGeom prst="rect">
            <a:avLst/>
          </a:prstGeom>
          <a:noFill/>
          <a:ln w="9525">
            <a:noFill/>
          </a:ln>
          <a:effectLst>
            <a:outerShdw dist="107763" dir="2699999" algn="ctr" rotWithShape="0">
              <a:schemeClr val="bg2">
                <a:alpha val="50000"/>
              </a:schemeClr>
            </a:outerShdw>
          </a:effectLst>
        </p:spPr>
      </p:pic>
      <p:sp>
        <p:nvSpPr>
          <p:cNvPr id="4" name="Text Box 4"/>
          <p:cNvSpPr txBox="1"/>
          <p:nvPr/>
        </p:nvSpPr>
        <p:spPr>
          <a:xfrm>
            <a:off x="6254090" y="838468"/>
            <a:ext cx="4968875" cy="457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>
            <a:lvl1pPr marL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1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Verdana" panose="020B0604030504040204" pitchFamily="2" charset="0"/>
                <a:ea typeface="+mn-ea"/>
                <a:cs typeface="+mn-cs"/>
              </a:defRPr>
            </a:lvl2pPr>
            <a:lvl3pPr marL="914400" lvl="2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Verdana" panose="020B0604030504040204" pitchFamily="2" charset="0"/>
                <a:ea typeface="+mn-ea"/>
                <a:cs typeface="+mn-cs"/>
              </a:defRPr>
            </a:lvl3pPr>
            <a:lvl4pPr marL="1371600" lvl="3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Verdana" panose="020B0604030504040204" pitchFamily="2" charset="0"/>
                <a:ea typeface="+mn-ea"/>
                <a:cs typeface="+mn-cs"/>
              </a:defRPr>
            </a:lvl4pPr>
            <a:lvl5pPr marL="1828800" lvl="4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Verdana" panose="020B0604030504040204" pitchFamily="2" charset="0"/>
                <a:ea typeface="+mn-ea"/>
                <a:cs typeface="+mn-cs"/>
              </a:defRPr>
            </a:lvl5pPr>
            <a:lvl6pPr marL="2286000" lvl="5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Verdana" panose="020B0604030504040204" pitchFamily="2" charset="0"/>
                <a:ea typeface="+mn-ea"/>
                <a:cs typeface="+mn-cs"/>
              </a:defRPr>
            </a:lvl6pPr>
            <a:lvl7pPr marL="2743200" lvl="6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Verdana" panose="020B0604030504040204" pitchFamily="2" charset="0"/>
                <a:ea typeface="+mn-ea"/>
                <a:cs typeface="+mn-cs"/>
              </a:defRPr>
            </a:lvl7pPr>
            <a:lvl8pPr marL="3200400" lvl="7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Verdana" panose="020B0604030504040204" pitchFamily="2" charset="0"/>
                <a:ea typeface="+mn-ea"/>
                <a:cs typeface="+mn-cs"/>
              </a:defRPr>
            </a:lvl8pPr>
            <a:lvl9pPr marL="3657600" lvl="8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Verdana" panose="020B0604030504040204" pitchFamily="2" charset="0"/>
                <a:ea typeface="+mn-ea"/>
                <a:cs typeface="+mn-cs"/>
              </a:defRPr>
            </a:lvl9pPr>
          </a:lstStyle>
          <a:p>
            <a:pPr eaLnBrk="0" hangingPunct="0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第2篇</a:t>
            </a: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英文摘要（</a:t>
            </a:r>
            <a:r>
              <a:rPr lang="zh-CN" altLang="en-US" sz="2400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无页码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</p:txBody>
      </p:sp>
      <p:sp>
        <p:nvSpPr>
          <p:cNvPr id="5" name="AutoShape 5" descr="蓝色面巾纸"/>
          <p:cNvSpPr/>
          <p:nvPr/>
        </p:nvSpPr>
        <p:spPr>
          <a:xfrm>
            <a:off x="5951537" y="1785248"/>
            <a:ext cx="5271429" cy="647401"/>
          </a:xfrm>
          <a:prstGeom prst="accentCallout2">
            <a:avLst>
              <a:gd name="adj1" fmla="val 12745"/>
              <a:gd name="adj2" fmla="val -2301"/>
              <a:gd name="adj3" fmla="val 13905"/>
              <a:gd name="adj4" fmla="val -23349"/>
              <a:gd name="adj5" fmla="val 33977"/>
              <a:gd name="adj6" fmla="val -40060"/>
            </a:avLst>
          </a:prstGeom>
          <a:blipFill rotWithShape="0">
            <a:blip r:embed="rId3" cstate="print">
              <a:alphaModFix amt="90999"/>
            </a:blip>
          </a:blip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  <a:effectLst>
            <a:outerShdw dist="107763" dir="2699999" algn="ctr" rotWithShape="0">
              <a:srgbClr val="868686">
                <a:alpha val="50000"/>
              </a:srgbClr>
            </a:outerShdw>
          </a:effectLst>
        </p:spPr>
        <p:txBody>
          <a:bodyPr lIns="90000" tIns="46800" rIns="90000" bIns="46800" anchor="ctr"/>
          <a:lstStyle>
            <a:lvl1pPr marL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1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Verdana" panose="020B0604030504040204" pitchFamily="2" charset="0"/>
                <a:ea typeface="+mn-ea"/>
                <a:cs typeface="+mn-cs"/>
              </a:defRPr>
            </a:lvl2pPr>
            <a:lvl3pPr marL="914400" lvl="2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Verdana" panose="020B0604030504040204" pitchFamily="2" charset="0"/>
                <a:ea typeface="+mn-ea"/>
                <a:cs typeface="+mn-cs"/>
              </a:defRPr>
            </a:lvl3pPr>
            <a:lvl4pPr marL="1371600" lvl="3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Verdana" panose="020B0604030504040204" pitchFamily="2" charset="0"/>
                <a:ea typeface="+mn-ea"/>
                <a:cs typeface="+mn-cs"/>
              </a:defRPr>
            </a:lvl4pPr>
            <a:lvl5pPr marL="1828800" lvl="4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Verdana" panose="020B0604030504040204" pitchFamily="2" charset="0"/>
                <a:ea typeface="+mn-ea"/>
                <a:cs typeface="+mn-cs"/>
              </a:defRPr>
            </a:lvl5pPr>
            <a:lvl6pPr marL="2286000" lvl="5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Verdana" panose="020B0604030504040204" pitchFamily="2" charset="0"/>
                <a:ea typeface="+mn-ea"/>
                <a:cs typeface="+mn-cs"/>
              </a:defRPr>
            </a:lvl6pPr>
            <a:lvl7pPr marL="2743200" lvl="6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Verdana" panose="020B0604030504040204" pitchFamily="2" charset="0"/>
                <a:ea typeface="+mn-ea"/>
                <a:cs typeface="+mn-cs"/>
              </a:defRPr>
            </a:lvl7pPr>
            <a:lvl8pPr marL="3200400" lvl="7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Verdana" panose="020B0604030504040204" pitchFamily="2" charset="0"/>
                <a:ea typeface="+mn-ea"/>
                <a:cs typeface="+mn-cs"/>
              </a:defRPr>
            </a:lvl8pPr>
            <a:lvl9pPr marL="3657600" lvl="8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Verdana" panose="020B0604030504040204" pitchFamily="2" charset="0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英文摘要标题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字体</a:t>
            </a:r>
            <a:r>
              <a:rPr lang="zh-CN" altLang="en-US" sz="1600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三号</a:t>
            </a:r>
            <a:r>
              <a:rPr lang="en-US" altLang="zh-CN" sz="1600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Times Ne</a:t>
            </a:r>
            <a:r>
              <a:rPr lang="zh-CN" altLang="en-US" sz="1600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</a:t>
            </a:r>
            <a:r>
              <a:rPr lang="en-US" altLang="zh-CN" sz="1600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Roman</a:t>
            </a:r>
            <a:r>
              <a:rPr lang="zh-CN" altLang="en-US" sz="1600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加粗居中</a:t>
            </a:r>
          </a:p>
        </p:txBody>
      </p:sp>
      <p:sp>
        <p:nvSpPr>
          <p:cNvPr id="6" name="AutoShape 6" descr="蓝色面巾纸"/>
          <p:cNvSpPr/>
          <p:nvPr/>
        </p:nvSpPr>
        <p:spPr>
          <a:xfrm>
            <a:off x="5951536" y="4386263"/>
            <a:ext cx="5271429" cy="1479699"/>
          </a:xfrm>
          <a:prstGeom prst="accentCallout2">
            <a:avLst>
              <a:gd name="adj1" fmla="val 9653"/>
              <a:gd name="adj2" fmla="val -2204"/>
              <a:gd name="adj3" fmla="val 9653"/>
              <a:gd name="adj4" fmla="val -33481"/>
              <a:gd name="adj5" fmla="val 59984"/>
              <a:gd name="adj6" fmla="val -55074"/>
            </a:avLst>
          </a:prstGeom>
          <a:blipFill rotWithShape="0">
            <a:blip r:embed="rId3" cstate="print">
              <a:alphaModFix amt="90999"/>
            </a:blip>
          </a:blip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  <a:effectLst>
            <a:outerShdw dist="107763" dir="2699999" algn="ctr" rotWithShape="0">
              <a:srgbClr val="868686">
                <a:alpha val="50000"/>
              </a:srgbClr>
            </a:outerShdw>
          </a:effectLst>
        </p:spPr>
        <p:txBody>
          <a:bodyPr lIns="90000" tIns="46800" rIns="90000" bIns="46800" anchor="ctr"/>
          <a:lstStyle>
            <a:lvl1pPr marL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1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Verdana" panose="020B0604030504040204" pitchFamily="2" charset="0"/>
                <a:ea typeface="+mn-ea"/>
                <a:cs typeface="+mn-cs"/>
              </a:defRPr>
            </a:lvl2pPr>
            <a:lvl3pPr marL="914400" lvl="2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Verdana" panose="020B0604030504040204" pitchFamily="2" charset="0"/>
                <a:ea typeface="+mn-ea"/>
                <a:cs typeface="+mn-cs"/>
              </a:defRPr>
            </a:lvl3pPr>
            <a:lvl4pPr marL="1371600" lvl="3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Verdana" panose="020B0604030504040204" pitchFamily="2" charset="0"/>
                <a:ea typeface="+mn-ea"/>
                <a:cs typeface="+mn-cs"/>
              </a:defRPr>
            </a:lvl4pPr>
            <a:lvl5pPr marL="1828800" lvl="4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Verdana" panose="020B0604030504040204" pitchFamily="2" charset="0"/>
                <a:ea typeface="+mn-ea"/>
                <a:cs typeface="+mn-cs"/>
              </a:defRPr>
            </a:lvl5pPr>
            <a:lvl6pPr marL="2286000" lvl="5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Verdana" panose="020B0604030504040204" pitchFamily="2" charset="0"/>
                <a:ea typeface="+mn-ea"/>
                <a:cs typeface="+mn-cs"/>
              </a:defRPr>
            </a:lvl6pPr>
            <a:lvl7pPr marL="2743200" lvl="6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Verdana" panose="020B0604030504040204" pitchFamily="2" charset="0"/>
                <a:ea typeface="+mn-ea"/>
                <a:cs typeface="+mn-cs"/>
              </a:defRPr>
            </a:lvl7pPr>
            <a:lvl8pPr marL="3200400" lvl="7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Verdana" panose="020B0604030504040204" pitchFamily="2" charset="0"/>
                <a:ea typeface="+mn-ea"/>
                <a:cs typeface="+mn-cs"/>
              </a:defRPr>
            </a:lvl8pPr>
            <a:lvl9pPr marL="3657600" lvl="8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Verdana" panose="020B0604030504040204" pitchFamily="2" charset="0"/>
                <a:ea typeface="+mn-ea"/>
                <a:cs typeface="+mn-cs"/>
              </a:defRPr>
            </a:lvl9pPr>
          </a:lstStyle>
          <a:p>
            <a:pPr algn="l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英文关键词应与中文关键词相对应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字体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小四</a:t>
            </a:r>
            <a:r>
              <a:rPr lang="en-US" altLang="zh-CN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Times New Roman</a:t>
            </a:r>
            <a:r>
              <a:rPr lang="zh-CN" altLang="en-US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并加粗</a:t>
            </a:r>
            <a:endParaRPr lang="en-US" altLang="zh-CN" dirty="0">
              <a:solidFill>
                <a:srgbClr val="FF33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各关键词中间空两格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Keywords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也是</a:t>
            </a:r>
            <a:r>
              <a:rPr lang="en-US" altLang="zh-CN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Times New Roman</a:t>
            </a:r>
            <a:r>
              <a:rPr lang="zh-CN" altLang="en-US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并加粗</a:t>
            </a:r>
            <a:endParaRPr lang="en-US" altLang="zh-CN" dirty="0">
              <a:solidFill>
                <a:srgbClr val="FF33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en-US" altLang="zh-CN" dirty="0"/>
          </a:p>
        </p:txBody>
      </p:sp>
      <p:sp>
        <p:nvSpPr>
          <p:cNvPr id="7" name="AutoShape 7" descr="蓝色面巾纸"/>
          <p:cNvSpPr/>
          <p:nvPr/>
        </p:nvSpPr>
        <p:spPr>
          <a:xfrm>
            <a:off x="5951537" y="2920506"/>
            <a:ext cx="5271429" cy="977900"/>
          </a:xfrm>
          <a:prstGeom prst="accentCallout2">
            <a:avLst>
              <a:gd name="adj1" fmla="val 11690"/>
              <a:gd name="adj2" fmla="val -2407"/>
              <a:gd name="adj3" fmla="val 11690"/>
              <a:gd name="adj4" fmla="val -28046"/>
              <a:gd name="adj5" fmla="val 44305"/>
              <a:gd name="adj6" fmla="val -57320"/>
            </a:avLst>
          </a:prstGeom>
          <a:blipFill rotWithShape="0">
            <a:blip r:embed="rId3" cstate="print">
              <a:alphaModFix amt="90999"/>
            </a:blip>
          </a:blip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  <a:effectLst>
            <a:outerShdw dist="107763" dir="2699999" algn="ctr" rotWithShape="0">
              <a:srgbClr val="868686">
                <a:alpha val="50000"/>
              </a:srgbClr>
            </a:outerShdw>
          </a:effectLst>
        </p:spPr>
        <p:txBody>
          <a:bodyPr lIns="90000" tIns="46800" rIns="90000" bIns="46800" anchor="ctr"/>
          <a:lstStyle>
            <a:lvl1pPr marL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1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Verdana" panose="020B0604030504040204" pitchFamily="2" charset="0"/>
                <a:ea typeface="+mn-ea"/>
                <a:cs typeface="+mn-cs"/>
              </a:defRPr>
            </a:lvl2pPr>
            <a:lvl3pPr marL="914400" lvl="2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Verdana" panose="020B0604030504040204" pitchFamily="2" charset="0"/>
                <a:ea typeface="+mn-ea"/>
                <a:cs typeface="+mn-cs"/>
              </a:defRPr>
            </a:lvl3pPr>
            <a:lvl4pPr marL="1371600" lvl="3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Verdana" panose="020B0604030504040204" pitchFamily="2" charset="0"/>
                <a:ea typeface="+mn-ea"/>
                <a:cs typeface="+mn-cs"/>
              </a:defRPr>
            </a:lvl4pPr>
            <a:lvl5pPr marL="1828800" lvl="4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Verdana" panose="020B0604030504040204" pitchFamily="2" charset="0"/>
                <a:ea typeface="+mn-ea"/>
                <a:cs typeface="+mn-cs"/>
              </a:defRPr>
            </a:lvl5pPr>
            <a:lvl6pPr marL="2286000" lvl="5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Verdana" panose="020B0604030504040204" pitchFamily="2" charset="0"/>
                <a:ea typeface="+mn-ea"/>
                <a:cs typeface="+mn-cs"/>
              </a:defRPr>
            </a:lvl6pPr>
            <a:lvl7pPr marL="2743200" lvl="6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Verdana" panose="020B0604030504040204" pitchFamily="2" charset="0"/>
                <a:ea typeface="+mn-ea"/>
                <a:cs typeface="+mn-cs"/>
              </a:defRPr>
            </a:lvl7pPr>
            <a:lvl8pPr marL="3200400" lvl="7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Verdana" panose="020B0604030504040204" pitchFamily="2" charset="0"/>
                <a:ea typeface="+mn-ea"/>
                <a:cs typeface="+mn-cs"/>
              </a:defRPr>
            </a:lvl8pPr>
            <a:lvl9pPr marL="3657600" lvl="8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Verdana" panose="020B0604030504040204" pitchFamily="2" charset="0"/>
                <a:ea typeface="+mn-ea"/>
                <a:cs typeface="+mn-cs"/>
              </a:defRPr>
            </a:lvl9pPr>
          </a:lstStyle>
          <a:p>
            <a:pPr algn="l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正文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内容和格式应与中文摘要一致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zh-CN" altLang="en-US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字体：小四号</a:t>
            </a:r>
            <a:r>
              <a:rPr lang="en-US" altLang="zh-CN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Times Ne</a:t>
            </a:r>
            <a:r>
              <a:rPr lang="zh-CN" altLang="en-US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</a:t>
            </a:r>
            <a:r>
              <a:rPr lang="en-US" altLang="zh-CN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Roman</a:t>
            </a:r>
            <a:r>
              <a:rPr lang="zh-CN" altLang="en-US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  <a:p>
            <a:pPr algn="l" eaLnBrk="0" hangingPunct="0"/>
            <a:r>
              <a:rPr lang="zh-CN" altLang="en-US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行距：多倍行距</a:t>
            </a:r>
            <a:r>
              <a:rPr lang="en-US" altLang="zh-CN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1.25</a:t>
            </a:r>
            <a:endParaRPr lang="zh-CN" altLang="en-US" dirty="0">
              <a:solidFill>
                <a:srgbClr val="FF33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23216" y="192137"/>
            <a:ext cx="64094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 smtClean="0"/>
              <a:t>6.</a:t>
            </a:r>
            <a:r>
              <a:rPr lang="zh-CN" altLang="en-US" dirty="0"/>
              <a:t>本科毕业设计（论文）格式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蓝色面巾纸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0518" y="1228725"/>
            <a:ext cx="3695700" cy="5453062"/>
          </a:xfrm>
          <a:prstGeom prst="rect">
            <a:avLst/>
          </a:prstGeom>
          <a:noFill/>
          <a:ln w="9525"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4" name="Text Box 4"/>
          <p:cNvSpPr txBox="1"/>
          <p:nvPr/>
        </p:nvSpPr>
        <p:spPr>
          <a:xfrm>
            <a:off x="6457995" y="376128"/>
            <a:ext cx="4968875" cy="457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>
            <a:lvl1pPr marL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1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Verdana" panose="020B0604030504040204" pitchFamily="2" charset="0"/>
                <a:ea typeface="+mn-ea"/>
                <a:cs typeface="+mn-cs"/>
              </a:defRPr>
            </a:lvl2pPr>
            <a:lvl3pPr marL="914400" lvl="2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Verdana" panose="020B0604030504040204" pitchFamily="2" charset="0"/>
                <a:ea typeface="+mn-ea"/>
                <a:cs typeface="+mn-cs"/>
              </a:defRPr>
            </a:lvl3pPr>
            <a:lvl4pPr marL="1371600" lvl="3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Verdana" panose="020B0604030504040204" pitchFamily="2" charset="0"/>
                <a:ea typeface="+mn-ea"/>
                <a:cs typeface="+mn-cs"/>
              </a:defRPr>
            </a:lvl4pPr>
            <a:lvl5pPr marL="1828800" lvl="4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Verdana" panose="020B0604030504040204" pitchFamily="2" charset="0"/>
                <a:ea typeface="+mn-ea"/>
                <a:cs typeface="+mn-cs"/>
              </a:defRPr>
            </a:lvl5pPr>
            <a:lvl6pPr marL="2286000" lvl="5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Verdana" panose="020B0604030504040204" pitchFamily="2" charset="0"/>
                <a:ea typeface="+mn-ea"/>
                <a:cs typeface="+mn-cs"/>
              </a:defRPr>
            </a:lvl6pPr>
            <a:lvl7pPr marL="2743200" lvl="6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Verdana" panose="020B0604030504040204" pitchFamily="2" charset="0"/>
                <a:ea typeface="+mn-ea"/>
                <a:cs typeface="+mn-cs"/>
              </a:defRPr>
            </a:lvl7pPr>
            <a:lvl8pPr marL="3200400" lvl="7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Verdana" panose="020B0604030504040204" pitchFamily="2" charset="0"/>
                <a:ea typeface="+mn-ea"/>
                <a:cs typeface="+mn-cs"/>
              </a:defRPr>
            </a:lvl8pPr>
            <a:lvl9pPr marL="3657600" lvl="8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Verdana" panose="020B0604030504040204" pitchFamily="2" charset="0"/>
                <a:ea typeface="+mn-ea"/>
                <a:cs typeface="+mn-cs"/>
              </a:defRPr>
            </a:lvl9pPr>
          </a:lstStyle>
          <a:p>
            <a:pPr eaLnBrk="0" hangingPunct="0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第3篇</a:t>
            </a: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目录（页码为</a:t>
            </a:r>
            <a:r>
              <a:rPr lang="en-US" altLang="zh-CN" sz="2400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Ⅰ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</p:txBody>
      </p:sp>
      <p:sp>
        <p:nvSpPr>
          <p:cNvPr id="5" name="AutoShape 5" descr="蓝色面巾纸"/>
          <p:cNvSpPr/>
          <p:nvPr/>
        </p:nvSpPr>
        <p:spPr>
          <a:xfrm>
            <a:off x="5826917" y="5495026"/>
            <a:ext cx="5640313" cy="691192"/>
          </a:xfrm>
          <a:prstGeom prst="accentCallout2">
            <a:avLst>
              <a:gd name="adj1" fmla="val 14606"/>
              <a:gd name="adj2" fmla="val -2074"/>
              <a:gd name="adj3" fmla="val 14606"/>
              <a:gd name="adj4" fmla="val -14736"/>
              <a:gd name="adj5" fmla="val -57025"/>
              <a:gd name="adj6" fmla="val -34373"/>
            </a:avLst>
          </a:prstGeom>
          <a:blipFill rotWithShape="0">
            <a:blip r:embed="rId3" cstate="print">
              <a:alphaModFix amt="90999"/>
            </a:blip>
          </a:blip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  <a:effectLst>
            <a:outerShdw dist="107763" dir="2699999" algn="ctr" rotWithShape="0">
              <a:srgbClr val="868686">
                <a:alpha val="50000"/>
              </a:srgbClr>
            </a:outerShdw>
          </a:effectLst>
        </p:spPr>
        <p:txBody>
          <a:bodyPr lIns="90000" tIns="46800" rIns="90000" bIns="46800" anchor="ctr"/>
          <a:lstStyle>
            <a:lvl1pPr marL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1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Verdana" panose="020B0604030504040204" pitchFamily="2" charset="0"/>
                <a:ea typeface="+mn-ea"/>
                <a:cs typeface="+mn-cs"/>
              </a:defRPr>
            </a:lvl2pPr>
            <a:lvl3pPr marL="914400" lvl="2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Verdana" panose="020B0604030504040204" pitchFamily="2" charset="0"/>
                <a:ea typeface="+mn-ea"/>
                <a:cs typeface="+mn-cs"/>
              </a:defRPr>
            </a:lvl3pPr>
            <a:lvl4pPr marL="1371600" lvl="3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Verdana" panose="020B0604030504040204" pitchFamily="2" charset="0"/>
                <a:ea typeface="+mn-ea"/>
                <a:cs typeface="+mn-cs"/>
              </a:defRPr>
            </a:lvl4pPr>
            <a:lvl5pPr marL="1828800" lvl="4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Verdana" panose="020B0604030504040204" pitchFamily="2" charset="0"/>
                <a:ea typeface="+mn-ea"/>
                <a:cs typeface="+mn-cs"/>
              </a:defRPr>
            </a:lvl5pPr>
            <a:lvl6pPr marL="2286000" lvl="5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Verdana" panose="020B0604030504040204" pitchFamily="2" charset="0"/>
                <a:ea typeface="+mn-ea"/>
                <a:cs typeface="+mn-cs"/>
              </a:defRPr>
            </a:lvl6pPr>
            <a:lvl7pPr marL="2743200" lvl="6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Verdana" panose="020B0604030504040204" pitchFamily="2" charset="0"/>
                <a:ea typeface="+mn-ea"/>
                <a:cs typeface="+mn-cs"/>
              </a:defRPr>
            </a:lvl7pPr>
            <a:lvl8pPr marL="3200400" lvl="7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Verdana" panose="020B0604030504040204" pitchFamily="2" charset="0"/>
                <a:ea typeface="+mn-ea"/>
                <a:cs typeface="+mn-cs"/>
              </a:defRPr>
            </a:lvl8pPr>
            <a:lvl9pPr marL="3657600" lvl="8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Verdana" panose="020B0604030504040204" pitchFamily="2" charset="0"/>
                <a:ea typeface="+mn-ea"/>
                <a:cs typeface="+mn-cs"/>
              </a:defRPr>
            </a:lvl9pPr>
          </a:lstStyle>
          <a:p>
            <a:pPr algn="l" eaLnBrk="0" hangingPunct="0"/>
            <a:r>
              <a:rPr lang="zh-CN" altLang="en-US" sz="1400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结论、参考文献、致谢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- 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不算章，单独一部分</a:t>
            </a:r>
          </a:p>
          <a:p>
            <a:pPr algn="l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小四号宋体</a:t>
            </a:r>
            <a:r>
              <a:rPr lang="zh-CN" altLang="en-US" sz="1400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加粗 （连接符和页码也加粗）</a:t>
            </a:r>
            <a:endParaRPr lang="en-US" altLang="zh-CN" sz="1400" dirty="0">
              <a:solidFill>
                <a:srgbClr val="FF33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zh-CN" altLang="en-US" sz="1400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结论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两字中间</a:t>
            </a:r>
            <a:r>
              <a:rPr lang="zh-CN" altLang="en-US" sz="1400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空两个汉字、致谢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两字中间</a:t>
            </a:r>
            <a:r>
              <a:rPr lang="zh-CN" altLang="en-US" sz="1400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空两个汉字</a:t>
            </a:r>
            <a:endParaRPr lang="en-US" altLang="zh-CN" sz="1400" dirty="0">
              <a:solidFill>
                <a:srgbClr val="FF33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AutoShape 6" descr="蓝色面巾纸"/>
          <p:cNvSpPr/>
          <p:nvPr/>
        </p:nvSpPr>
        <p:spPr>
          <a:xfrm>
            <a:off x="5826917" y="3469455"/>
            <a:ext cx="5638727" cy="1950300"/>
          </a:xfrm>
          <a:prstGeom prst="accentCallout2">
            <a:avLst>
              <a:gd name="adj1" fmla="val 9639"/>
              <a:gd name="adj2" fmla="val -2074"/>
              <a:gd name="adj3" fmla="val 9639"/>
              <a:gd name="adj4" fmla="val -21486"/>
              <a:gd name="adj5" fmla="val -23955"/>
              <a:gd name="adj6" fmla="val -49008"/>
            </a:avLst>
          </a:prstGeom>
          <a:blipFill rotWithShape="0">
            <a:blip r:embed="rId3" cstate="print">
              <a:alphaModFix amt="90999"/>
            </a:blip>
          </a:blip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  <a:effectLst>
            <a:outerShdw dist="107763" dir="2699999" algn="ctr" rotWithShape="0">
              <a:srgbClr val="868686">
                <a:alpha val="50000"/>
              </a:srgbClr>
            </a:outerShdw>
          </a:effectLst>
        </p:spPr>
        <p:txBody>
          <a:bodyPr lIns="90000" tIns="46800" rIns="90000" bIns="46800" anchor="ctr"/>
          <a:lstStyle>
            <a:lvl1pPr marL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1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Verdana" panose="020B0604030504040204" pitchFamily="2" charset="0"/>
                <a:ea typeface="+mn-ea"/>
                <a:cs typeface="+mn-cs"/>
              </a:defRPr>
            </a:lvl2pPr>
            <a:lvl3pPr marL="914400" lvl="2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Verdana" panose="020B0604030504040204" pitchFamily="2" charset="0"/>
                <a:ea typeface="+mn-ea"/>
                <a:cs typeface="+mn-cs"/>
              </a:defRPr>
            </a:lvl3pPr>
            <a:lvl4pPr marL="1371600" lvl="3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Verdana" panose="020B0604030504040204" pitchFamily="2" charset="0"/>
                <a:ea typeface="+mn-ea"/>
                <a:cs typeface="+mn-cs"/>
              </a:defRPr>
            </a:lvl4pPr>
            <a:lvl5pPr marL="1828800" lvl="4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Verdana" panose="020B0604030504040204" pitchFamily="2" charset="0"/>
                <a:ea typeface="+mn-ea"/>
                <a:cs typeface="+mn-cs"/>
              </a:defRPr>
            </a:lvl5pPr>
            <a:lvl6pPr marL="2286000" lvl="5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Verdana" panose="020B0604030504040204" pitchFamily="2" charset="0"/>
                <a:ea typeface="+mn-ea"/>
                <a:cs typeface="+mn-cs"/>
              </a:defRPr>
            </a:lvl6pPr>
            <a:lvl7pPr marL="2743200" lvl="6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Verdana" panose="020B0604030504040204" pitchFamily="2" charset="0"/>
                <a:ea typeface="+mn-ea"/>
                <a:cs typeface="+mn-cs"/>
              </a:defRPr>
            </a:lvl7pPr>
            <a:lvl8pPr marL="3200400" lvl="7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Verdana" panose="020B0604030504040204" pitchFamily="2" charset="0"/>
                <a:ea typeface="+mn-ea"/>
                <a:cs typeface="+mn-cs"/>
              </a:defRPr>
            </a:lvl8pPr>
            <a:lvl9pPr marL="3657600" lvl="8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Verdana" panose="020B0604030504040204" pitchFamily="2" charset="0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一级标题- </a:t>
            </a:r>
            <a:r>
              <a:rPr lang="zh-CN" altLang="en-US" sz="1400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不缩进</a:t>
            </a:r>
            <a:endParaRPr lang="en-US" altLang="zh-CN" sz="1400" dirty="0">
              <a:solidFill>
                <a:srgbClr val="FF33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字体</a:t>
            </a:r>
            <a:r>
              <a:rPr lang="zh-CN" altLang="en-US" sz="1400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小四号宋体加粗</a:t>
            </a:r>
            <a:endParaRPr lang="en-US" altLang="zh-CN" sz="1400" dirty="0">
              <a:solidFill>
                <a:srgbClr val="FF33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en-US" altLang="zh-CN" sz="1400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</a:t>
            </a:r>
            <a:r>
              <a:rPr lang="zh-CN" altLang="en-US" sz="1400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（连接符和页码也加粗）</a:t>
            </a:r>
          </a:p>
          <a:p>
            <a:pPr algn="l" eaLnBrk="0" hangingPunct="0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二级标题- 相对一级标题</a:t>
            </a:r>
            <a:r>
              <a:rPr lang="zh-CN" altLang="en-US" sz="1400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缩进两个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空格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 eaLnBrk="0" hangingPunct="0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字体小四号宋体 </a:t>
            </a:r>
            <a:endParaRPr lang="zh-CN" altLang="en-US" sz="1400" dirty="0">
              <a:solidFill>
                <a:srgbClr val="FF33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zh-CN" altLang="en-US" sz="1400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（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连接符和页码</a:t>
            </a:r>
            <a:r>
              <a:rPr lang="zh-CN" altLang="en-US" sz="1400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加粗</a:t>
            </a:r>
            <a:r>
              <a:rPr lang="zh-CN" altLang="en-US" sz="1400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en-US" altLang="zh-CN" sz="1400" dirty="0">
              <a:solidFill>
                <a:srgbClr val="FF33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三级标题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相对章</a:t>
            </a:r>
            <a:r>
              <a:rPr lang="zh-CN" altLang="en-US" sz="1400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缩进四个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空格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字体小四号宋体 </a:t>
            </a:r>
            <a:endParaRPr lang="en-US" altLang="zh-CN" sz="1400" dirty="0">
              <a:solidFill>
                <a:srgbClr val="FF33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en-US" altLang="zh-CN" sz="1400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</a:t>
            </a:r>
            <a:r>
              <a:rPr lang="zh-CN" altLang="en-US" sz="1400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连接符和页码</a:t>
            </a:r>
            <a:r>
              <a:rPr lang="zh-CN" altLang="en-US" sz="1400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加粗</a:t>
            </a:r>
            <a:r>
              <a:rPr lang="zh-CN" altLang="en-US" sz="1400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en-US" altLang="zh-CN" sz="1400" dirty="0">
              <a:solidFill>
                <a:srgbClr val="FF33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AutoShape 7"/>
          <p:cNvSpPr/>
          <p:nvPr/>
        </p:nvSpPr>
        <p:spPr>
          <a:xfrm>
            <a:off x="5826917" y="6261489"/>
            <a:ext cx="4464395" cy="495569"/>
          </a:xfrm>
          <a:prstGeom prst="accentCallout2">
            <a:avLst>
              <a:gd name="adj1" fmla="val 25000"/>
              <a:gd name="adj2" fmla="val -2079"/>
              <a:gd name="adj3" fmla="val 25000"/>
              <a:gd name="adj4" fmla="val -13069"/>
              <a:gd name="adj5" fmla="val 51198"/>
              <a:gd name="adj6" fmla="val -21914"/>
            </a:avLst>
          </a:prstGeom>
          <a:solidFill>
            <a:srgbClr val="FFFF00">
              <a:alpha val="90999"/>
            </a:srgbClr>
          </a:solidFill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  <a:effectLst>
            <a:outerShdw dist="107763" dir="2699999" algn="ctr" rotWithShape="0">
              <a:srgbClr val="868686">
                <a:alpha val="50000"/>
              </a:srgbClr>
            </a:outerShdw>
          </a:effectLst>
        </p:spPr>
        <p:txBody>
          <a:bodyPr lIns="90000" tIns="46800" rIns="90000" bIns="46800" anchor="ctr"/>
          <a:lstStyle>
            <a:lvl1pPr marL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1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Verdana" panose="020B0604030504040204" pitchFamily="2" charset="0"/>
                <a:ea typeface="+mn-ea"/>
                <a:cs typeface="+mn-cs"/>
              </a:defRPr>
            </a:lvl2pPr>
            <a:lvl3pPr marL="914400" lvl="2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Verdana" panose="020B0604030504040204" pitchFamily="2" charset="0"/>
                <a:ea typeface="+mn-ea"/>
                <a:cs typeface="+mn-cs"/>
              </a:defRPr>
            </a:lvl3pPr>
            <a:lvl4pPr marL="1371600" lvl="3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Verdana" panose="020B0604030504040204" pitchFamily="2" charset="0"/>
                <a:ea typeface="+mn-ea"/>
                <a:cs typeface="+mn-cs"/>
              </a:defRPr>
            </a:lvl4pPr>
            <a:lvl5pPr marL="1828800" lvl="4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Verdana" panose="020B0604030504040204" pitchFamily="2" charset="0"/>
                <a:ea typeface="+mn-ea"/>
                <a:cs typeface="+mn-cs"/>
              </a:defRPr>
            </a:lvl5pPr>
            <a:lvl6pPr marL="2286000" lvl="5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Verdana" panose="020B0604030504040204" pitchFamily="2" charset="0"/>
                <a:ea typeface="+mn-ea"/>
                <a:cs typeface="+mn-cs"/>
              </a:defRPr>
            </a:lvl6pPr>
            <a:lvl7pPr marL="2743200" lvl="6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Verdana" panose="020B0604030504040204" pitchFamily="2" charset="0"/>
                <a:ea typeface="+mn-ea"/>
                <a:cs typeface="+mn-cs"/>
              </a:defRPr>
            </a:lvl7pPr>
            <a:lvl8pPr marL="3200400" lvl="7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Verdana" panose="020B0604030504040204" pitchFamily="2" charset="0"/>
                <a:ea typeface="+mn-ea"/>
                <a:cs typeface="+mn-cs"/>
              </a:defRPr>
            </a:lvl8pPr>
            <a:lvl9pPr marL="3657600" lvl="8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Verdana" panose="020B0604030504040204" pitchFamily="2" charset="0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目录页码</a:t>
            </a:r>
            <a:r>
              <a:rPr lang="zh-CN" altLang="en-US" sz="1600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单独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编排（ </a:t>
            </a:r>
            <a:r>
              <a:rPr lang="en-US" altLang="zh-CN" sz="1600" dirty="0">
                <a:solidFill>
                  <a:srgbClr val="FF33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Ⅰ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1600" dirty="0">
                <a:solidFill>
                  <a:srgbClr val="FF33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Ⅱ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en-US" altLang="zh-CN" sz="1600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Times New Roman</a:t>
            </a:r>
            <a:r>
              <a:rPr lang="zh-CN" altLang="en-US" sz="1600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小五</a:t>
            </a:r>
          </a:p>
        </p:txBody>
      </p:sp>
      <p:sp>
        <p:nvSpPr>
          <p:cNvPr id="8" name="Rectangle 9" descr="栎木"/>
          <p:cNvSpPr/>
          <p:nvPr/>
        </p:nvSpPr>
        <p:spPr>
          <a:xfrm>
            <a:off x="4625181" y="6269037"/>
            <a:ext cx="268287" cy="371513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t">
            <a:spAutoFit/>
          </a:bodyPr>
          <a:lstStyle>
            <a:lvl1pPr marL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1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Verdana" panose="020B0604030504040204" pitchFamily="2" charset="0"/>
                <a:ea typeface="+mn-ea"/>
                <a:cs typeface="+mn-cs"/>
              </a:defRPr>
            </a:lvl2pPr>
            <a:lvl3pPr marL="914400" lvl="2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Verdana" panose="020B0604030504040204" pitchFamily="2" charset="0"/>
                <a:ea typeface="+mn-ea"/>
                <a:cs typeface="+mn-cs"/>
              </a:defRPr>
            </a:lvl3pPr>
            <a:lvl4pPr marL="1371600" lvl="3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Verdana" panose="020B0604030504040204" pitchFamily="2" charset="0"/>
                <a:ea typeface="+mn-ea"/>
                <a:cs typeface="+mn-cs"/>
              </a:defRPr>
            </a:lvl4pPr>
            <a:lvl5pPr marL="1828800" lvl="4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Verdana" panose="020B0604030504040204" pitchFamily="2" charset="0"/>
                <a:ea typeface="+mn-ea"/>
                <a:cs typeface="+mn-cs"/>
              </a:defRPr>
            </a:lvl5pPr>
            <a:lvl6pPr marL="2286000" lvl="5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Verdana" panose="020B0604030504040204" pitchFamily="2" charset="0"/>
                <a:ea typeface="+mn-ea"/>
                <a:cs typeface="+mn-cs"/>
              </a:defRPr>
            </a:lvl6pPr>
            <a:lvl7pPr marL="2743200" lvl="6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Verdana" panose="020B0604030504040204" pitchFamily="2" charset="0"/>
                <a:ea typeface="+mn-ea"/>
                <a:cs typeface="+mn-cs"/>
              </a:defRPr>
            </a:lvl7pPr>
            <a:lvl8pPr marL="3200400" lvl="7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Verdana" panose="020B0604030504040204" pitchFamily="2" charset="0"/>
                <a:ea typeface="+mn-ea"/>
                <a:cs typeface="+mn-cs"/>
              </a:defRPr>
            </a:lvl8pPr>
            <a:lvl9pPr marL="3657600" lvl="8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Verdana" panose="020B0604030504040204" pitchFamily="2" charset="0"/>
                <a:ea typeface="+mn-ea"/>
                <a:cs typeface="+mn-cs"/>
              </a:defRPr>
            </a:lvl9pPr>
          </a:lstStyle>
          <a:p>
            <a:pPr algn="ctr" eaLnBrk="0" hangingPunct="0"/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Ⅰ</a:t>
            </a:r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" name="AutoShape 10" descr="蓝色面巾纸"/>
          <p:cNvSpPr/>
          <p:nvPr/>
        </p:nvSpPr>
        <p:spPr>
          <a:xfrm>
            <a:off x="5826917" y="2632997"/>
            <a:ext cx="5640314" cy="723236"/>
          </a:xfrm>
          <a:prstGeom prst="accentCallout2">
            <a:avLst>
              <a:gd name="adj1" fmla="val 14546"/>
              <a:gd name="adj2" fmla="val -2074"/>
              <a:gd name="adj3" fmla="val 14546"/>
              <a:gd name="adj4" fmla="val -23519"/>
              <a:gd name="adj5" fmla="val -47238"/>
              <a:gd name="adj6" fmla="val -46076"/>
            </a:avLst>
          </a:prstGeom>
          <a:blipFill rotWithShape="0">
            <a:blip r:embed="rId3" cstate="print">
              <a:alphaModFix amt="90999"/>
            </a:blip>
          </a:blip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  <a:effectLst>
            <a:outerShdw dist="107763" dir="2699999" algn="ctr" rotWithShape="0">
              <a:srgbClr val="868686">
                <a:alpha val="50000"/>
              </a:srgbClr>
            </a:outerShdw>
          </a:effectLst>
        </p:spPr>
        <p:txBody>
          <a:bodyPr lIns="90000" tIns="46800" rIns="90000" bIns="46800" anchor="ctr"/>
          <a:lstStyle>
            <a:lvl1pPr marL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1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Verdana" panose="020B0604030504040204" pitchFamily="2" charset="0"/>
                <a:ea typeface="+mn-ea"/>
                <a:cs typeface="+mn-cs"/>
              </a:defRPr>
            </a:lvl2pPr>
            <a:lvl3pPr marL="914400" lvl="2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Verdana" panose="020B0604030504040204" pitchFamily="2" charset="0"/>
                <a:ea typeface="+mn-ea"/>
                <a:cs typeface="+mn-cs"/>
              </a:defRPr>
            </a:lvl3pPr>
            <a:lvl4pPr marL="1371600" lvl="3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Verdana" panose="020B0604030504040204" pitchFamily="2" charset="0"/>
                <a:ea typeface="+mn-ea"/>
                <a:cs typeface="+mn-cs"/>
              </a:defRPr>
            </a:lvl4pPr>
            <a:lvl5pPr marL="1828800" lvl="4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Verdana" panose="020B0604030504040204" pitchFamily="2" charset="0"/>
                <a:ea typeface="+mn-ea"/>
                <a:cs typeface="+mn-cs"/>
              </a:defRPr>
            </a:lvl5pPr>
            <a:lvl6pPr marL="2286000" lvl="5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Verdana" panose="020B0604030504040204" pitchFamily="2" charset="0"/>
                <a:ea typeface="+mn-ea"/>
                <a:cs typeface="+mn-cs"/>
              </a:defRPr>
            </a:lvl6pPr>
            <a:lvl7pPr marL="2743200" lvl="6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Verdana" panose="020B0604030504040204" pitchFamily="2" charset="0"/>
                <a:ea typeface="+mn-ea"/>
                <a:cs typeface="+mn-cs"/>
              </a:defRPr>
            </a:lvl7pPr>
            <a:lvl8pPr marL="3200400" lvl="7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Verdana" panose="020B0604030504040204" pitchFamily="2" charset="0"/>
                <a:ea typeface="+mn-ea"/>
                <a:cs typeface="+mn-cs"/>
              </a:defRPr>
            </a:lvl8pPr>
            <a:lvl9pPr marL="3657600" lvl="8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Verdana" panose="020B0604030504040204" pitchFamily="2" charset="0"/>
                <a:ea typeface="+mn-ea"/>
                <a:cs typeface="+mn-cs"/>
              </a:defRPr>
            </a:lvl9pPr>
          </a:lstStyle>
          <a:p>
            <a:pPr algn="l" eaLnBrk="0" hangingPunct="0"/>
            <a:r>
              <a:rPr lang="zh-CN" altLang="en-US" sz="1400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绪论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- 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不算章，单独成一部分，绪论两字中间</a:t>
            </a:r>
            <a:r>
              <a:rPr lang="zh-CN" altLang="en-US" sz="1400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空两个汉字</a:t>
            </a:r>
          </a:p>
          <a:p>
            <a:pPr algn="l" eaLnBrk="0" hangingPunct="0"/>
            <a:r>
              <a:rPr lang="zh-CN" altLang="en-US" sz="1400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小四号宋体</a:t>
            </a:r>
            <a:r>
              <a:rPr lang="zh-CN" altLang="en-US" sz="1400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加粗</a:t>
            </a:r>
            <a:endParaRPr lang="en-US" altLang="zh-CN" sz="1400" dirty="0">
              <a:solidFill>
                <a:srgbClr val="FF33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 eaLnBrk="0" hangingPunct="0"/>
            <a:r>
              <a:rPr lang="en-US" altLang="zh-CN" sz="1400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400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连接符和页码也加粗</a:t>
            </a:r>
          </a:p>
        </p:txBody>
      </p:sp>
      <p:sp>
        <p:nvSpPr>
          <p:cNvPr id="10" name="AutoShape 11" descr="蓝色面巾纸"/>
          <p:cNvSpPr/>
          <p:nvPr/>
        </p:nvSpPr>
        <p:spPr>
          <a:xfrm>
            <a:off x="5826917" y="1629305"/>
            <a:ext cx="5638726" cy="890470"/>
          </a:xfrm>
          <a:prstGeom prst="accentCallout2">
            <a:avLst>
              <a:gd name="adj1" fmla="val 9917"/>
              <a:gd name="adj2" fmla="val -2074"/>
              <a:gd name="adj3" fmla="val 9917"/>
              <a:gd name="adj4" fmla="val -26069"/>
              <a:gd name="adj5" fmla="val 58687"/>
              <a:gd name="adj6" fmla="val -45529"/>
            </a:avLst>
          </a:prstGeom>
          <a:blipFill rotWithShape="0">
            <a:blip r:embed="rId3" cstate="print">
              <a:alphaModFix amt="90999"/>
            </a:blip>
          </a:blip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  <a:effectLst>
            <a:outerShdw dist="107763" dir="2699999" algn="ctr" rotWithShape="0">
              <a:srgbClr val="868686">
                <a:alpha val="50000"/>
              </a:srgbClr>
            </a:outerShdw>
          </a:effectLst>
        </p:spPr>
        <p:txBody>
          <a:bodyPr lIns="90000" tIns="46800" rIns="90000" bIns="46800" anchor="ctr"/>
          <a:lstStyle>
            <a:lvl1pPr marL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1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Verdana" panose="020B0604030504040204" pitchFamily="2" charset="0"/>
                <a:ea typeface="+mn-ea"/>
                <a:cs typeface="+mn-cs"/>
              </a:defRPr>
            </a:lvl2pPr>
            <a:lvl3pPr marL="914400" lvl="2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Verdana" panose="020B0604030504040204" pitchFamily="2" charset="0"/>
                <a:ea typeface="+mn-ea"/>
                <a:cs typeface="+mn-cs"/>
              </a:defRPr>
            </a:lvl3pPr>
            <a:lvl4pPr marL="1371600" lvl="3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Verdana" panose="020B0604030504040204" pitchFamily="2" charset="0"/>
                <a:ea typeface="+mn-ea"/>
                <a:cs typeface="+mn-cs"/>
              </a:defRPr>
            </a:lvl4pPr>
            <a:lvl5pPr marL="1828800" lvl="4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Verdana" panose="020B0604030504040204" pitchFamily="2" charset="0"/>
                <a:ea typeface="+mn-ea"/>
                <a:cs typeface="+mn-cs"/>
              </a:defRPr>
            </a:lvl5pPr>
            <a:lvl6pPr marL="2286000" lvl="5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Verdana" panose="020B0604030504040204" pitchFamily="2" charset="0"/>
                <a:ea typeface="+mn-ea"/>
                <a:cs typeface="+mn-cs"/>
              </a:defRPr>
            </a:lvl6pPr>
            <a:lvl7pPr marL="2743200" lvl="6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Verdana" panose="020B0604030504040204" pitchFamily="2" charset="0"/>
                <a:ea typeface="+mn-ea"/>
                <a:cs typeface="+mn-cs"/>
              </a:defRPr>
            </a:lvl7pPr>
            <a:lvl8pPr marL="3200400" lvl="7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Verdana" panose="020B0604030504040204" pitchFamily="2" charset="0"/>
                <a:ea typeface="+mn-ea"/>
                <a:cs typeface="+mn-cs"/>
              </a:defRPr>
            </a:lvl8pPr>
            <a:lvl9pPr marL="3657600" lvl="8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Verdana" panose="020B0604030504040204" pitchFamily="2" charset="0"/>
                <a:ea typeface="+mn-ea"/>
                <a:cs typeface="+mn-cs"/>
              </a:defRPr>
            </a:lvl9pPr>
          </a:lstStyle>
          <a:p>
            <a:pPr algn="l" eaLnBrk="0" hangingPunct="0"/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论文应从</a:t>
            </a:r>
            <a:r>
              <a:rPr lang="zh-CN" altLang="en-US" sz="1400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绪论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部分开始</a:t>
            </a:r>
            <a:r>
              <a:rPr lang="zh-CN" altLang="en-US" sz="1400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编页</a:t>
            </a:r>
          </a:p>
          <a:p>
            <a:pPr algn="l" eaLnBrk="0" hangingPunct="0"/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1400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目录标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的页数和</a:t>
            </a:r>
            <a:r>
              <a:rPr lang="zh-CN" altLang="en-US" sz="1400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正文中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的页数必须</a:t>
            </a:r>
            <a:r>
              <a:rPr lang="zh-CN" altLang="en-US" sz="1400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相符</a:t>
            </a:r>
          </a:p>
          <a:p>
            <a:pPr algn="l" eaLnBrk="0" hangingPunct="0"/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1400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摘要不编页</a:t>
            </a:r>
            <a:endParaRPr lang="en-US" altLang="zh-CN" sz="1400" dirty="0">
              <a:solidFill>
                <a:srgbClr val="FF33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4.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行距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- 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多倍行距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1.25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253665" y="146516"/>
            <a:ext cx="64094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 smtClean="0"/>
              <a:t>6.</a:t>
            </a:r>
            <a:r>
              <a:rPr lang="zh-CN" altLang="en-US" dirty="0"/>
              <a:t>本科毕业设计（论文）格式</a:t>
            </a:r>
          </a:p>
        </p:txBody>
      </p:sp>
      <p:sp>
        <p:nvSpPr>
          <p:cNvPr id="12" name="AutoShape 5" descr="蓝色面巾纸"/>
          <p:cNvSpPr/>
          <p:nvPr/>
        </p:nvSpPr>
        <p:spPr>
          <a:xfrm>
            <a:off x="5828505" y="964122"/>
            <a:ext cx="5638726" cy="534389"/>
          </a:xfrm>
          <a:prstGeom prst="accentCallout2">
            <a:avLst>
              <a:gd name="adj1" fmla="val 18801"/>
              <a:gd name="adj2" fmla="val -2204"/>
              <a:gd name="adj3" fmla="val 18801"/>
              <a:gd name="adj4" fmla="val -33333"/>
              <a:gd name="adj5" fmla="val 131804"/>
              <a:gd name="adj6" fmla="val -41460"/>
            </a:avLst>
          </a:prstGeom>
          <a:blipFill rotWithShape="0">
            <a:blip r:embed="rId3" cstate="print">
              <a:alphaModFix amt="90999"/>
            </a:blip>
          </a:blip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  <a:effectLst>
            <a:outerShdw dist="107763" dir="2699999" algn="ctr" rotWithShape="0">
              <a:srgbClr val="868686">
                <a:alpha val="50000"/>
              </a:srgbClr>
            </a:outerShdw>
          </a:effectLst>
        </p:spPr>
        <p:txBody>
          <a:bodyPr lIns="90000" tIns="46800" rIns="90000" bIns="46800" anchor="ctr"/>
          <a:lstStyle>
            <a:lvl1pPr marL="342900" lvl="0" indent="-3429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Blip>
                <a:blip r:embed="rId4"/>
              </a:buBlip>
              <a:defRPr sz="2000" u="none" kern="1200" baseline="0">
                <a:solidFill>
                  <a:schemeClr val="bg1"/>
                </a:solidFill>
                <a:latin typeface="Verdana" panose="020B0604030504040204" pitchFamily="2" charset="0"/>
              </a:defRPr>
            </a:lvl1pPr>
            <a:lvl2pPr marL="742950" lvl="1" indent="-28575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800" b="0" i="0" u="none" kern="1200" baseline="0">
                <a:solidFill>
                  <a:schemeClr val="bg1"/>
                </a:solidFill>
                <a:latin typeface="Verdana" panose="020B0604030504040204" pitchFamily="2" charset="0"/>
                <a:ea typeface="HY견고딕" pitchFamily="2" charset="-127"/>
              </a:defRPr>
            </a:lvl2pPr>
            <a:lvl3pPr marL="1143000" lvl="2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800" b="0" i="0" u="none" kern="1200" baseline="0">
                <a:solidFill>
                  <a:schemeClr val="bg1"/>
                </a:solidFill>
                <a:latin typeface="Verdana" panose="020B0604030504040204" pitchFamily="2" charset="0"/>
                <a:ea typeface="HY견고딕" pitchFamily="2" charset="-127"/>
              </a:defRPr>
            </a:lvl3pPr>
            <a:lvl4pPr marL="1600200" lvl="3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1800" b="0" i="0" u="none" kern="1200" baseline="0">
                <a:solidFill>
                  <a:schemeClr val="bg1"/>
                </a:solidFill>
                <a:latin typeface="Verdana" panose="020B0604030504040204" pitchFamily="2" charset="0"/>
                <a:ea typeface="HY견고딕" pitchFamily="2" charset="-127"/>
              </a:defRPr>
            </a:lvl4pPr>
            <a:lvl5pPr marL="2057400" lvl="4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1800" b="0" i="0" u="none" kern="1200" baseline="0">
                <a:solidFill>
                  <a:schemeClr val="bg1"/>
                </a:solidFill>
                <a:latin typeface="Verdana" panose="020B0604030504040204" pitchFamily="2" charset="0"/>
                <a:ea typeface="HY견고딕" pitchFamily="2" charset="-127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zh-CN" altLang="en-US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r>
              <a:rPr lang="en-US" altLang="zh-CN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 </a:t>
            </a:r>
            <a:r>
              <a:rPr lang="zh-CN" altLang="en-US" sz="1400" b="1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三号宋体</a:t>
            </a:r>
            <a:r>
              <a:rPr lang="zh-CN" altLang="en-US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字加粗居中，目录两个字</a:t>
            </a:r>
            <a:r>
              <a:rPr lang="zh-CN" altLang="en-US" sz="1400" b="1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中间空四个格</a:t>
            </a:r>
            <a:endParaRPr lang="en-US" altLang="zh-CN" sz="1400" b="1" dirty="0">
              <a:solidFill>
                <a:srgbClr val="FF33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>
              <a:spcBef>
                <a:spcPct val="0"/>
              </a:spcBef>
              <a:buNone/>
            </a:pPr>
            <a:r>
              <a:rPr lang="zh-CN" altLang="zh-CN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段落间距</a:t>
            </a:r>
            <a:r>
              <a:rPr lang="zh-CN" altLang="en-US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zh-CN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段前、段后为</a:t>
            </a:r>
            <a:r>
              <a:rPr lang="zh-CN" altLang="zh-CN" sz="1400" b="1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自动</a:t>
            </a:r>
            <a:endParaRPr lang="zh-CN" altLang="en-US" sz="1400" b="1" dirty="0">
              <a:solidFill>
                <a:srgbClr val="FF33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53665" y="146516"/>
            <a:ext cx="64094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 smtClean="0"/>
              <a:t>6.</a:t>
            </a:r>
            <a:r>
              <a:rPr lang="zh-CN" altLang="en-US" dirty="0"/>
              <a:t>本科毕业设计（论文）格式</a:t>
            </a:r>
          </a:p>
        </p:txBody>
      </p:sp>
      <p:sp>
        <p:nvSpPr>
          <p:cNvPr id="3" name="Text Box 5"/>
          <p:cNvSpPr txBox="1"/>
          <p:nvPr/>
        </p:nvSpPr>
        <p:spPr>
          <a:xfrm>
            <a:off x="6435590" y="534449"/>
            <a:ext cx="4968875" cy="457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>
            <a:lvl1pPr marL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1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Verdana" panose="020B0604030504040204" pitchFamily="2" charset="0"/>
                <a:ea typeface="+mn-ea"/>
                <a:cs typeface="+mn-cs"/>
              </a:defRPr>
            </a:lvl2pPr>
            <a:lvl3pPr marL="914400" lvl="2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Verdana" panose="020B0604030504040204" pitchFamily="2" charset="0"/>
                <a:ea typeface="+mn-ea"/>
                <a:cs typeface="+mn-cs"/>
              </a:defRPr>
            </a:lvl3pPr>
            <a:lvl4pPr marL="1371600" lvl="3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Verdana" panose="020B0604030504040204" pitchFamily="2" charset="0"/>
                <a:ea typeface="+mn-ea"/>
                <a:cs typeface="+mn-cs"/>
              </a:defRPr>
            </a:lvl4pPr>
            <a:lvl5pPr marL="1828800" lvl="4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Verdana" panose="020B0604030504040204" pitchFamily="2" charset="0"/>
                <a:ea typeface="+mn-ea"/>
                <a:cs typeface="+mn-cs"/>
              </a:defRPr>
            </a:lvl5pPr>
            <a:lvl6pPr marL="2286000" lvl="5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Verdana" panose="020B0604030504040204" pitchFamily="2" charset="0"/>
                <a:ea typeface="+mn-ea"/>
                <a:cs typeface="+mn-cs"/>
              </a:defRPr>
            </a:lvl6pPr>
            <a:lvl7pPr marL="2743200" lvl="6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Verdana" panose="020B0604030504040204" pitchFamily="2" charset="0"/>
                <a:ea typeface="+mn-ea"/>
                <a:cs typeface="+mn-cs"/>
              </a:defRPr>
            </a:lvl7pPr>
            <a:lvl8pPr marL="3200400" lvl="7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Verdana" panose="020B0604030504040204" pitchFamily="2" charset="0"/>
                <a:ea typeface="+mn-ea"/>
                <a:cs typeface="+mn-cs"/>
              </a:defRPr>
            </a:lvl8pPr>
            <a:lvl9pPr marL="3657600" lvl="8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Verdana" panose="020B0604030504040204" pitchFamily="2" charset="0"/>
                <a:ea typeface="+mn-ea"/>
                <a:cs typeface="+mn-cs"/>
              </a:defRPr>
            </a:lvl9pPr>
          </a:lstStyle>
          <a:p>
            <a:pPr eaLnBrk="0" hangingPunct="0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第4篇</a:t>
            </a: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正文（开始页码为</a:t>
            </a:r>
            <a:r>
              <a:rPr lang="en-US" altLang="zh-CN" sz="2400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422" y="1078300"/>
            <a:ext cx="3846616" cy="5448659"/>
          </a:xfrm>
          <a:prstGeom prst="rect">
            <a:avLst/>
          </a:prstGeom>
        </p:spPr>
      </p:pic>
      <p:sp>
        <p:nvSpPr>
          <p:cNvPr id="8" name="AutoShape 6" descr="蓝色面巾纸"/>
          <p:cNvSpPr/>
          <p:nvPr/>
        </p:nvSpPr>
        <p:spPr>
          <a:xfrm>
            <a:off x="5478058" y="1483744"/>
            <a:ext cx="5753534" cy="715992"/>
          </a:xfrm>
          <a:prstGeom prst="accentCallout2">
            <a:avLst>
              <a:gd name="adj1" fmla="val 19833"/>
              <a:gd name="adj2" fmla="val -1958"/>
              <a:gd name="adj3" fmla="val 19833"/>
              <a:gd name="adj4" fmla="val -31440"/>
              <a:gd name="adj5" fmla="val 39078"/>
              <a:gd name="adj6" fmla="val -34285"/>
            </a:avLst>
          </a:prstGeom>
          <a:blipFill rotWithShape="0">
            <a:blip r:embed="rId3" cstate="print">
              <a:alphaModFix amt="90999"/>
            </a:blip>
          </a:blip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  <a:effectLst>
            <a:outerShdw dist="107763" dir="2699999" algn="ctr" rotWithShape="0">
              <a:srgbClr val="868686">
                <a:alpha val="50000"/>
              </a:srgbClr>
            </a:outerShdw>
          </a:effectLst>
        </p:spPr>
        <p:txBody>
          <a:bodyPr lIns="90000" tIns="46800" rIns="90000" bIns="46800" anchor="ctr"/>
          <a:lstStyle>
            <a:lvl1pPr marL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1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Verdana" panose="020B0604030504040204" pitchFamily="2" charset="0"/>
                <a:ea typeface="+mn-ea"/>
                <a:cs typeface="+mn-cs"/>
              </a:defRPr>
            </a:lvl2pPr>
            <a:lvl3pPr marL="914400" lvl="2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Verdana" panose="020B0604030504040204" pitchFamily="2" charset="0"/>
                <a:ea typeface="+mn-ea"/>
                <a:cs typeface="+mn-cs"/>
              </a:defRPr>
            </a:lvl3pPr>
            <a:lvl4pPr marL="1371600" lvl="3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Verdana" panose="020B0604030504040204" pitchFamily="2" charset="0"/>
                <a:ea typeface="+mn-ea"/>
                <a:cs typeface="+mn-cs"/>
              </a:defRPr>
            </a:lvl4pPr>
            <a:lvl5pPr marL="1828800" lvl="4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Verdana" panose="020B0604030504040204" pitchFamily="2" charset="0"/>
                <a:ea typeface="+mn-ea"/>
                <a:cs typeface="+mn-cs"/>
              </a:defRPr>
            </a:lvl5pPr>
            <a:lvl6pPr marL="2286000" lvl="5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Verdana" panose="020B0604030504040204" pitchFamily="2" charset="0"/>
                <a:ea typeface="+mn-ea"/>
                <a:cs typeface="+mn-cs"/>
              </a:defRPr>
            </a:lvl6pPr>
            <a:lvl7pPr marL="2743200" lvl="6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Verdana" panose="020B0604030504040204" pitchFamily="2" charset="0"/>
                <a:ea typeface="+mn-ea"/>
                <a:cs typeface="+mn-cs"/>
              </a:defRPr>
            </a:lvl7pPr>
            <a:lvl8pPr marL="3200400" lvl="7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Verdana" panose="020B0604030504040204" pitchFamily="2" charset="0"/>
                <a:ea typeface="+mn-ea"/>
                <a:cs typeface="+mn-cs"/>
              </a:defRPr>
            </a:lvl8pPr>
            <a:lvl9pPr marL="3657600" lvl="8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Verdana" panose="020B0604030504040204" pitchFamily="2" charset="0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- 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用</a:t>
            </a:r>
            <a:r>
              <a:rPr lang="zh-CN" altLang="en-US" sz="1600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宋体三号字加粗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（居中）绪论两个字</a:t>
            </a:r>
            <a:r>
              <a:rPr lang="zh-CN" altLang="en-US" sz="1600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中间空四个格</a:t>
            </a:r>
            <a:endParaRPr lang="en-US" altLang="zh-CN" sz="1600" dirty="0">
              <a:solidFill>
                <a:srgbClr val="FF33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zh-CN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段落间距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段前、段后为</a:t>
            </a:r>
            <a:r>
              <a:rPr lang="zh-CN" altLang="zh-CN" sz="1600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自动</a:t>
            </a:r>
            <a:endParaRPr lang="zh-CN" altLang="en-US" sz="1600" dirty="0">
              <a:solidFill>
                <a:srgbClr val="FF33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AutoShape 6" descr="蓝色面巾纸"/>
          <p:cNvSpPr/>
          <p:nvPr/>
        </p:nvSpPr>
        <p:spPr>
          <a:xfrm>
            <a:off x="5478058" y="2398928"/>
            <a:ext cx="5753534" cy="491705"/>
          </a:xfrm>
          <a:prstGeom prst="accentCallout2">
            <a:avLst>
              <a:gd name="adj1" fmla="val 19833"/>
              <a:gd name="adj2" fmla="val -1958"/>
              <a:gd name="adj3" fmla="val 19833"/>
              <a:gd name="adj4" fmla="val -31440"/>
              <a:gd name="adj5" fmla="val -10827"/>
              <a:gd name="adj6" fmla="val -35635"/>
            </a:avLst>
          </a:prstGeom>
          <a:blipFill rotWithShape="0">
            <a:blip r:embed="rId3" cstate="print">
              <a:alphaModFix amt="90999"/>
            </a:blip>
          </a:blip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  <a:effectLst>
            <a:outerShdw dist="107763" dir="2699999" algn="ctr" rotWithShape="0">
              <a:srgbClr val="868686">
                <a:alpha val="50000"/>
              </a:srgbClr>
            </a:outerShdw>
          </a:effectLst>
        </p:spPr>
        <p:txBody>
          <a:bodyPr lIns="90000" tIns="46800" rIns="90000" bIns="46800" anchor="ctr"/>
          <a:lstStyle>
            <a:lvl1pPr marL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1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Verdana" panose="020B0604030504040204" pitchFamily="2" charset="0"/>
                <a:ea typeface="+mn-ea"/>
                <a:cs typeface="+mn-cs"/>
              </a:defRPr>
            </a:lvl2pPr>
            <a:lvl3pPr marL="914400" lvl="2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Verdana" panose="020B0604030504040204" pitchFamily="2" charset="0"/>
                <a:ea typeface="+mn-ea"/>
                <a:cs typeface="+mn-cs"/>
              </a:defRPr>
            </a:lvl3pPr>
            <a:lvl4pPr marL="1371600" lvl="3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Verdana" panose="020B0604030504040204" pitchFamily="2" charset="0"/>
                <a:ea typeface="+mn-ea"/>
                <a:cs typeface="+mn-cs"/>
              </a:defRPr>
            </a:lvl4pPr>
            <a:lvl5pPr marL="1828800" lvl="4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Verdana" panose="020B0604030504040204" pitchFamily="2" charset="0"/>
                <a:ea typeface="+mn-ea"/>
                <a:cs typeface="+mn-cs"/>
              </a:defRPr>
            </a:lvl5pPr>
            <a:lvl6pPr marL="2286000" lvl="5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Verdana" panose="020B0604030504040204" pitchFamily="2" charset="0"/>
                <a:ea typeface="+mn-ea"/>
                <a:cs typeface="+mn-cs"/>
              </a:defRPr>
            </a:lvl6pPr>
            <a:lvl7pPr marL="2743200" lvl="6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Verdana" panose="020B0604030504040204" pitchFamily="2" charset="0"/>
                <a:ea typeface="+mn-ea"/>
                <a:cs typeface="+mn-cs"/>
              </a:defRPr>
            </a:lvl7pPr>
            <a:lvl8pPr marL="3200400" lvl="7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Verdana" panose="020B0604030504040204" pitchFamily="2" charset="0"/>
                <a:ea typeface="+mn-ea"/>
                <a:cs typeface="+mn-cs"/>
              </a:defRPr>
            </a:lvl8pPr>
            <a:lvl9pPr marL="3657600" lvl="8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Verdana" panose="020B0604030504040204" pitchFamily="2" charset="0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绪论里若有小标题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- 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用</a:t>
            </a:r>
            <a:r>
              <a:rPr lang="zh-CN" altLang="en-US" sz="1600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宋体小四号字加粗</a:t>
            </a:r>
            <a:endParaRPr lang="en-US" altLang="zh-CN" sz="1600" dirty="0">
              <a:solidFill>
                <a:srgbClr val="FF33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AutoShape 7" descr="蓝色面巾纸"/>
          <p:cNvSpPr/>
          <p:nvPr/>
        </p:nvSpPr>
        <p:spPr>
          <a:xfrm>
            <a:off x="5478058" y="3089825"/>
            <a:ext cx="5753534" cy="2249805"/>
          </a:xfrm>
          <a:prstGeom prst="accentCallout2">
            <a:avLst>
              <a:gd name="adj1" fmla="val 13185"/>
              <a:gd name="adj2" fmla="val -1958"/>
              <a:gd name="adj3" fmla="val 13185"/>
              <a:gd name="adj4" fmla="val -29602"/>
              <a:gd name="adj5" fmla="val 2428"/>
              <a:gd name="adj6" fmla="val -45214"/>
            </a:avLst>
          </a:prstGeom>
          <a:blipFill rotWithShape="0">
            <a:blip r:embed="rId3" cstate="print">
              <a:alphaModFix amt="90999"/>
            </a:blip>
          </a:blip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  <a:effectLst>
            <a:outerShdw dist="107763" dir="2699999" algn="ctr" rotWithShape="0">
              <a:srgbClr val="868686">
                <a:alpha val="50000"/>
              </a:srgbClr>
            </a:outerShdw>
          </a:effectLst>
        </p:spPr>
        <p:txBody>
          <a:bodyPr lIns="90000" tIns="46800" rIns="90000" bIns="46800" anchor="ctr"/>
          <a:lstStyle>
            <a:lvl1pPr marL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1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Verdana" panose="020B0604030504040204" pitchFamily="2" charset="0"/>
                <a:ea typeface="+mn-ea"/>
                <a:cs typeface="+mn-cs"/>
              </a:defRPr>
            </a:lvl2pPr>
            <a:lvl3pPr marL="914400" lvl="2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Verdana" panose="020B0604030504040204" pitchFamily="2" charset="0"/>
                <a:ea typeface="+mn-ea"/>
                <a:cs typeface="+mn-cs"/>
              </a:defRPr>
            </a:lvl3pPr>
            <a:lvl4pPr marL="1371600" lvl="3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Verdana" panose="020B0604030504040204" pitchFamily="2" charset="0"/>
                <a:ea typeface="+mn-ea"/>
                <a:cs typeface="+mn-cs"/>
              </a:defRPr>
            </a:lvl4pPr>
            <a:lvl5pPr marL="1828800" lvl="4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Verdana" panose="020B0604030504040204" pitchFamily="2" charset="0"/>
                <a:ea typeface="+mn-ea"/>
                <a:cs typeface="+mn-cs"/>
              </a:defRPr>
            </a:lvl5pPr>
            <a:lvl6pPr marL="2286000" lvl="5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Verdana" panose="020B0604030504040204" pitchFamily="2" charset="0"/>
                <a:ea typeface="+mn-ea"/>
                <a:cs typeface="+mn-cs"/>
              </a:defRPr>
            </a:lvl6pPr>
            <a:lvl7pPr marL="2743200" lvl="6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Verdana" panose="020B0604030504040204" pitchFamily="2" charset="0"/>
                <a:ea typeface="+mn-ea"/>
                <a:cs typeface="+mn-cs"/>
              </a:defRPr>
            </a:lvl7pPr>
            <a:lvl8pPr marL="3200400" lvl="7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Verdana" panose="020B0604030504040204" pitchFamily="2" charset="0"/>
                <a:ea typeface="+mn-ea"/>
                <a:cs typeface="+mn-cs"/>
              </a:defRPr>
            </a:lvl8pPr>
            <a:lvl9pPr marL="3657600" lvl="8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Verdana" panose="020B0604030504040204" pitchFamily="2" charset="0"/>
                <a:ea typeface="+mn-ea"/>
                <a:cs typeface="+mn-cs"/>
              </a:defRPr>
            </a:lvl9pPr>
          </a:lstStyle>
          <a:p>
            <a:pPr algn="l" eaLnBrk="0" hangingPunct="0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正文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</a:p>
          <a:p>
            <a:pPr algn="l" eaLnBrk="0" hangingPunct="0"/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文字用</a:t>
            </a:r>
            <a:r>
              <a:rPr lang="zh-CN" altLang="en-US" sz="1600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宋体小四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行距用多倍行距</a:t>
            </a:r>
            <a:r>
              <a:rPr lang="en-US" altLang="zh-CN" sz="1600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1.25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 eaLnBrk="0" hangingPunct="0"/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字符间距为</a:t>
            </a:r>
            <a:r>
              <a:rPr lang="zh-CN" altLang="en-US" sz="1600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标准</a:t>
            </a:r>
            <a:endParaRPr lang="en-US" altLang="zh-CN" sz="1600" dirty="0">
              <a:solidFill>
                <a:srgbClr val="FF33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每段首行缩进两个字符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4.</a:t>
            </a:r>
            <a:r>
              <a:rPr lang="zh-CN" altLang="en-US" sz="1600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中文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汉字、中文符号采用</a:t>
            </a:r>
            <a:r>
              <a:rPr lang="zh-CN" altLang="en-US" sz="1600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宋体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字，</a:t>
            </a:r>
            <a:r>
              <a:rPr lang="zh-CN" altLang="en-US" sz="1600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数字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及</a:t>
            </a:r>
            <a:r>
              <a:rPr lang="zh-CN" altLang="en-US" sz="1600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西文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字母、英文符号采用</a:t>
            </a:r>
            <a:r>
              <a:rPr lang="en-US" altLang="zh-CN" sz="1600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Times New Roman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字体</a:t>
            </a:r>
            <a:endParaRPr lang="en-US" altLang="zh-CN" sz="1600" dirty="0">
              <a:solidFill>
                <a:srgbClr val="FF33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5.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一级序列号为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1.  2.  3.</a:t>
            </a:r>
          </a:p>
          <a:p>
            <a:pPr algn="l"/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二级序列号为（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）（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）（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AutoShape 9"/>
          <p:cNvSpPr/>
          <p:nvPr/>
        </p:nvSpPr>
        <p:spPr>
          <a:xfrm>
            <a:off x="5478058" y="5632269"/>
            <a:ext cx="3889375" cy="609600"/>
          </a:xfrm>
          <a:prstGeom prst="accentCallout2">
            <a:avLst>
              <a:gd name="adj1" fmla="val 18750"/>
              <a:gd name="adj2" fmla="val -1958"/>
              <a:gd name="adj3" fmla="val 18750"/>
              <a:gd name="adj4" fmla="val -8065"/>
              <a:gd name="adj5" fmla="val 79724"/>
              <a:gd name="adj6" fmla="val -16570"/>
            </a:avLst>
          </a:prstGeom>
          <a:solidFill>
            <a:srgbClr val="FFFF00">
              <a:alpha val="90999"/>
            </a:srgbClr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  <a:effectLst>
            <a:outerShdw dist="107763" dir="2699999" algn="ctr" rotWithShape="0">
              <a:srgbClr val="868686">
                <a:alpha val="50000"/>
              </a:srgbClr>
            </a:outerShdw>
          </a:effectLst>
        </p:spPr>
        <p:txBody>
          <a:bodyPr lIns="90000" tIns="46800" rIns="90000" bIns="46800" anchor="ctr"/>
          <a:lstStyle>
            <a:lvl1pPr marL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1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Verdana" panose="020B0604030504040204" pitchFamily="2" charset="0"/>
                <a:ea typeface="+mn-ea"/>
                <a:cs typeface="+mn-cs"/>
              </a:defRPr>
            </a:lvl2pPr>
            <a:lvl3pPr marL="914400" lvl="2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Verdana" panose="020B0604030504040204" pitchFamily="2" charset="0"/>
                <a:ea typeface="+mn-ea"/>
                <a:cs typeface="+mn-cs"/>
              </a:defRPr>
            </a:lvl3pPr>
            <a:lvl4pPr marL="1371600" lvl="3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Verdana" panose="020B0604030504040204" pitchFamily="2" charset="0"/>
                <a:ea typeface="+mn-ea"/>
                <a:cs typeface="+mn-cs"/>
              </a:defRPr>
            </a:lvl4pPr>
            <a:lvl5pPr marL="1828800" lvl="4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Verdana" panose="020B0604030504040204" pitchFamily="2" charset="0"/>
                <a:ea typeface="+mn-ea"/>
                <a:cs typeface="+mn-cs"/>
              </a:defRPr>
            </a:lvl5pPr>
            <a:lvl6pPr marL="2286000" lvl="5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Verdana" panose="020B0604030504040204" pitchFamily="2" charset="0"/>
                <a:ea typeface="+mn-ea"/>
                <a:cs typeface="+mn-cs"/>
              </a:defRPr>
            </a:lvl6pPr>
            <a:lvl7pPr marL="2743200" lvl="6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Verdana" panose="020B0604030504040204" pitchFamily="2" charset="0"/>
                <a:ea typeface="+mn-ea"/>
                <a:cs typeface="+mn-cs"/>
              </a:defRPr>
            </a:lvl7pPr>
            <a:lvl8pPr marL="3200400" lvl="7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Verdana" panose="020B0604030504040204" pitchFamily="2" charset="0"/>
                <a:ea typeface="+mn-ea"/>
                <a:cs typeface="+mn-cs"/>
              </a:defRPr>
            </a:lvl8pPr>
            <a:lvl9pPr marL="3657600" lvl="8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Verdana" panose="020B0604030504040204" pitchFamily="2" charset="0"/>
                <a:ea typeface="+mn-ea"/>
                <a:cs typeface="+mn-cs"/>
              </a:defRPr>
            </a:lvl9pPr>
          </a:lstStyle>
          <a:p>
            <a:pPr algn="l" eaLnBrk="0" hangingPunct="0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页码-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排在页面的</a:t>
            </a:r>
            <a:r>
              <a:rPr lang="zh-CN" altLang="en-US" sz="1600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右下角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用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1   2   3</a:t>
            </a:r>
          </a:p>
          <a:p>
            <a:pPr algn="l" eaLnBrk="0" hangingPunct="0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字体为小五号</a:t>
            </a:r>
            <a:r>
              <a:rPr lang="en-US" altLang="zh-CN" sz="1600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Times New Roman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966" y="876955"/>
            <a:ext cx="4087812" cy="5757770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253665" y="146516"/>
            <a:ext cx="64094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 smtClean="0"/>
              <a:t>6.</a:t>
            </a:r>
            <a:r>
              <a:rPr lang="zh-CN" altLang="en-US" dirty="0"/>
              <a:t>本科毕业设计（论文）格式</a:t>
            </a:r>
          </a:p>
        </p:txBody>
      </p:sp>
      <p:sp>
        <p:nvSpPr>
          <p:cNvPr id="14" name="AutoShape 14"/>
          <p:cNvSpPr/>
          <p:nvPr/>
        </p:nvSpPr>
        <p:spPr>
          <a:xfrm>
            <a:off x="5763014" y="4457110"/>
            <a:ext cx="2319937" cy="710113"/>
          </a:xfrm>
          <a:prstGeom prst="borderCallout2">
            <a:avLst>
              <a:gd name="adj1" fmla="val 14431"/>
              <a:gd name="adj2" fmla="val -4407"/>
              <a:gd name="adj3" fmla="val 14431"/>
              <a:gd name="adj4" fmla="val -47725"/>
              <a:gd name="adj5" fmla="val -128264"/>
              <a:gd name="adj6" fmla="val -123714"/>
            </a:avLst>
          </a:prstGeom>
          <a:solidFill>
            <a:srgbClr val="FFFF00">
              <a:alpha val="90999"/>
            </a:srgbClr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  <a:effectLst>
            <a:outerShdw dist="107763" dir="2699999" algn="ctr" rotWithShape="0">
              <a:srgbClr val="868686">
                <a:alpha val="50000"/>
              </a:srgbClr>
            </a:outerShdw>
          </a:effectLst>
        </p:spPr>
        <p:txBody>
          <a:bodyPr lIns="90000" tIns="46800" rIns="90000" bIns="46800" anchor="ctr"/>
          <a:lstStyle>
            <a:lvl1pPr marL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1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Verdana" panose="020B0604030504040204" pitchFamily="2" charset="0"/>
                <a:ea typeface="+mn-ea"/>
                <a:cs typeface="+mn-cs"/>
              </a:defRPr>
            </a:lvl2pPr>
            <a:lvl3pPr marL="914400" lvl="2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Verdana" panose="020B0604030504040204" pitchFamily="2" charset="0"/>
                <a:ea typeface="+mn-ea"/>
                <a:cs typeface="+mn-cs"/>
              </a:defRPr>
            </a:lvl3pPr>
            <a:lvl4pPr marL="1371600" lvl="3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Verdana" panose="020B0604030504040204" pitchFamily="2" charset="0"/>
                <a:ea typeface="+mn-ea"/>
                <a:cs typeface="+mn-cs"/>
              </a:defRPr>
            </a:lvl4pPr>
            <a:lvl5pPr marL="1828800" lvl="4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Verdana" panose="020B0604030504040204" pitchFamily="2" charset="0"/>
                <a:ea typeface="+mn-ea"/>
                <a:cs typeface="+mn-cs"/>
              </a:defRPr>
            </a:lvl5pPr>
            <a:lvl6pPr marL="2286000" lvl="5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Verdana" panose="020B0604030504040204" pitchFamily="2" charset="0"/>
                <a:ea typeface="+mn-ea"/>
                <a:cs typeface="+mn-cs"/>
              </a:defRPr>
            </a:lvl6pPr>
            <a:lvl7pPr marL="2743200" lvl="6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Verdana" panose="020B0604030504040204" pitchFamily="2" charset="0"/>
                <a:ea typeface="+mn-ea"/>
                <a:cs typeface="+mn-cs"/>
              </a:defRPr>
            </a:lvl7pPr>
            <a:lvl8pPr marL="3200400" lvl="7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Verdana" panose="020B0604030504040204" pitchFamily="2" charset="0"/>
                <a:ea typeface="+mn-ea"/>
                <a:cs typeface="+mn-cs"/>
              </a:defRPr>
            </a:lvl8pPr>
            <a:lvl9pPr marL="3657600" lvl="8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Verdana" panose="020B0604030504040204" pitchFamily="2" charset="0"/>
                <a:ea typeface="+mn-ea"/>
                <a:cs typeface="+mn-cs"/>
              </a:defRPr>
            </a:lvl9pPr>
          </a:lstStyle>
          <a:p>
            <a:pPr algn="l" eaLnBrk="0" hangingPunct="0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文献标注是</a:t>
            </a:r>
            <a:r>
              <a:rPr lang="zh-CN" altLang="en-US" sz="1600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上角标</a:t>
            </a:r>
            <a:r>
              <a:rPr lang="en-US" altLang="zh-CN" sz="1600" baseline="30000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[1]    </a:t>
            </a:r>
          </a:p>
          <a:p>
            <a:pPr algn="l" eaLnBrk="0" hangingPunct="0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中括号是</a:t>
            </a:r>
            <a:r>
              <a:rPr lang="zh-CN" altLang="en-US" sz="1600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宋体英文半角</a:t>
            </a:r>
            <a:endParaRPr lang="en-US" altLang="zh-CN" sz="1600" dirty="0">
              <a:solidFill>
                <a:srgbClr val="FF33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AutoShape 6" descr="蓝色面巾纸"/>
          <p:cNvSpPr/>
          <p:nvPr/>
        </p:nvSpPr>
        <p:spPr>
          <a:xfrm>
            <a:off x="5763014" y="1293963"/>
            <a:ext cx="4087049" cy="715992"/>
          </a:xfrm>
          <a:prstGeom prst="accentCallout2">
            <a:avLst>
              <a:gd name="adj1" fmla="val 19833"/>
              <a:gd name="adj2" fmla="val -1958"/>
              <a:gd name="adj3" fmla="val 19833"/>
              <a:gd name="adj4" fmla="val -31440"/>
              <a:gd name="adj5" fmla="val 31850"/>
              <a:gd name="adj6" fmla="val -50537"/>
            </a:avLst>
          </a:prstGeom>
          <a:blipFill rotWithShape="0">
            <a:blip r:embed="rId3" cstate="print">
              <a:alphaModFix amt="90999"/>
            </a:blip>
          </a:blip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  <a:effectLst>
            <a:outerShdw dist="107763" dir="2699999" algn="ctr" rotWithShape="0">
              <a:srgbClr val="868686">
                <a:alpha val="50000"/>
              </a:srgbClr>
            </a:outerShdw>
          </a:effectLst>
        </p:spPr>
        <p:txBody>
          <a:bodyPr lIns="90000" tIns="46800" rIns="90000" bIns="46800" anchor="ctr"/>
          <a:lstStyle>
            <a:lvl1pPr marL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1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Verdana" panose="020B0604030504040204" pitchFamily="2" charset="0"/>
                <a:ea typeface="+mn-ea"/>
                <a:cs typeface="+mn-cs"/>
              </a:defRPr>
            </a:lvl2pPr>
            <a:lvl3pPr marL="914400" lvl="2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Verdana" panose="020B0604030504040204" pitchFamily="2" charset="0"/>
                <a:ea typeface="+mn-ea"/>
                <a:cs typeface="+mn-cs"/>
              </a:defRPr>
            </a:lvl3pPr>
            <a:lvl4pPr marL="1371600" lvl="3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Verdana" panose="020B0604030504040204" pitchFamily="2" charset="0"/>
                <a:ea typeface="+mn-ea"/>
                <a:cs typeface="+mn-cs"/>
              </a:defRPr>
            </a:lvl4pPr>
            <a:lvl5pPr marL="1828800" lvl="4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Verdana" panose="020B0604030504040204" pitchFamily="2" charset="0"/>
                <a:ea typeface="+mn-ea"/>
                <a:cs typeface="+mn-cs"/>
              </a:defRPr>
            </a:lvl5pPr>
            <a:lvl6pPr marL="2286000" lvl="5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Verdana" panose="020B0604030504040204" pitchFamily="2" charset="0"/>
                <a:ea typeface="+mn-ea"/>
                <a:cs typeface="+mn-cs"/>
              </a:defRPr>
            </a:lvl6pPr>
            <a:lvl7pPr marL="2743200" lvl="6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Verdana" panose="020B0604030504040204" pitchFamily="2" charset="0"/>
                <a:ea typeface="+mn-ea"/>
                <a:cs typeface="+mn-cs"/>
              </a:defRPr>
            </a:lvl7pPr>
            <a:lvl8pPr marL="3200400" lvl="7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Verdana" panose="020B0604030504040204" pitchFamily="2" charset="0"/>
                <a:ea typeface="+mn-ea"/>
                <a:cs typeface="+mn-cs"/>
              </a:defRPr>
            </a:lvl8pPr>
            <a:lvl9pPr marL="3657600" lvl="8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Verdana" panose="020B0604030504040204" pitchFamily="2" charset="0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一级标题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- 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用</a:t>
            </a:r>
            <a:r>
              <a:rPr lang="zh-CN" altLang="en-US" sz="1600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宋体三号字加粗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（居中）</a:t>
            </a:r>
            <a:endParaRPr lang="en-US" altLang="zh-CN" sz="1600" dirty="0">
              <a:solidFill>
                <a:srgbClr val="FF33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</a:t>
            </a:r>
            <a:r>
              <a:rPr lang="zh-CN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段落间距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段前、段后为</a:t>
            </a:r>
            <a:r>
              <a:rPr lang="zh-CN" altLang="zh-CN" sz="1600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自动</a:t>
            </a:r>
            <a:endParaRPr lang="zh-CN" altLang="en-US" sz="1600" dirty="0">
              <a:solidFill>
                <a:srgbClr val="FF33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AutoShape 8" descr="蓝色面巾纸"/>
          <p:cNvSpPr/>
          <p:nvPr/>
        </p:nvSpPr>
        <p:spPr>
          <a:xfrm>
            <a:off x="5763014" y="2386771"/>
            <a:ext cx="4087049" cy="1693523"/>
          </a:xfrm>
          <a:prstGeom prst="accentCallout2">
            <a:avLst>
              <a:gd name="adj1" fmla="val 9329"/>
              <a:gd name="adj2" fmla="val -1958"/>
              <a:gd name="adj3" fmla="val 9329"/>
              <a:gd name="adj4" fmla="val -44514"/>
              <a:gd name="adj5" fmla="val -33307"/>
              <a:gd name="adj6" fmla="val -79186"/>
            </a:avLst>
          </a:prstGeom>
          <a:blipFill rotWithShape="0">
            <a:blip r:embed="rId3" cstate="print">
              <a:alphaModFix amt="90999"/>
            </a:blip>
          </a:blip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  <a:effectLst>
            <a:outerShdw dist="107763" dir="2699999" algn="ctr" rotWithShape="0">
              <a:srgbClr val="868686">
                <a:alpha val="50000"/>
              </a:srgbClr>
            </a:outerShdw>
          </a:effectLst>
        </p:spPr>
        <p:txBody>
          <a:bodyPr lIns="90000" tIns="46800" rIns="90000" bIns="46800" anchor="ctr"/>
          <a:lstStyle>
            <a:lvl1pPr marL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1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Verdana" panose="020B0604030504040204" pitchFamily="2" charset="0"/>
                <a:ea typeface="+mn-ea"/>
                <a:cs typeface="+mn-cs"/>
              </a:defRPr>
            </a:lvl2pPr>
            <a:lvl3pPr marL="914400" lvl="2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Verdana" panose="020B0604030504040204" pitchFamily="2" charset="0"/>
                <a:ea typeface="+mn-ea"/>
                <a:cs typeface="+mn-cs"/>
              </a:defRPr>
            </a:lvl3pPr>
            <a:lvl4pPr marL="1371600" lvl="3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Verdana" panose="020B0604030504040204" pitchFamily="2" charset="0"/>
                <a:ea typeface="+mn-ea"/>
                <a:cs typeface="+mn-cs"/>
              </a:defRPr>
            </a:lvl4pPr>
            <a:lvl5pPr marL="1828800" lvl="4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Verdana" panose="020B0604030504040204" pitchFamily="2" charset="0"/>
                <a:ea typeface="+mn-ea"/>
                <a:cs typeface="+mn-cs"/>
              </a:defRPr>
            </a:lvl5pPr>
            <a:lvl6pPr marL="2286000" lvl="5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Verdana" panose="020B0604030504040204" pitchFamily="2" charset="0"/>
                <a:ea typeface="+mn-ea"/>
                <a:cs typeface="+mn-cs"/>
              </a:defRPr>
            </a:lvl6pPr>
            <a:lvl7pPr marL="2743200" lvl="6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Verdana" panose="020B0604030504040204" pitchFamily="2" charset="0"/>
                <a:ea typeface="+mn-ea"/>
                <a:cs typeface="+mn-cs"/>
              </a:defRPr>
            </a:lvl7pPr>
            <a:lvl8pPr marL="3200400" lvl="7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Verdana" panose="020B0604030504040204" pitchFamily="2" charset="0"/>
                <a:ea typeface="+mn-ea"/>
                <a:cs typeface="+mn-cs"/>
              </a:defRPr>
            </a:lvl8pPr>
            <a:lvl9pPr marL="3657600" lvl="8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Verdana" panose="020B0604030504040204" pitchFamily="2" charset="0"/>
                <a:ea typeface="+mn-ea"/>
                <a:cs typeface="+mn-cs"/>
              </a:defRPr>
            </a:lvl9pPr>
          </a:lstStyle>
          <a:p>
            <a:pPr algn="l" eaLnBrk="0" hangingPunct="0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二级标题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- 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用</a:t>
            </a:r>
            <a:r>
              <a:rPr lang="zh-CN" altLang="en-US" sz="1600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宋体四号字 加粗</a:t>
            </a:r>
          </a:p>
          <a:p>
            <a:pPr algn="l" eaLnBrk="0" hangingPunct="0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（居左、缩进两个汉字）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</a:t>
            </a:r>
            <a:r>
              <a:rPr lang="zh-CN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段落间距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段前、段后为</a:t>
            </a:r>
            <a:r>
              <a:rPr lang="zh-CN" altLang="zh-CN" sz="1600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自动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 eaLnBrk="0" hangingPunct="0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三级标题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- 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用</a:t>
            </a:r>
            <a:r>
              <a:rPr lang="zh-CN" altLang="en-US" sz="1600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宋体小四字 加粗</a:t>
            </a:r>
          </a:p>
          <a:p>
            <a:pPr algn="l" eaLnBrk="0" hangingPunct="0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（居左、缩进两个汉字）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</a:t>
            </a:r>
            <a:r>
              <a:rPr lang="zh-CN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段落间距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段前、段后为</a:t>
            </a:r>
            <a:r>
              <a:rPr lang="zh-CN" altLang="zh-CN" sz="1600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自动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</p:txBody>
      </p:sp>
      <p:sp>
        <p:nvSpPr>
          <p:cNvPr id="20" name="Text Box 16"/>
          <p:cNvSpPr txBox="1"/>
          <p:nvPr/>
        </p:nvSpPr>
        <p:spPr>
          <a:xfrm>
            <a:off x="5689285" y="648355"/>
            <a:ext cx="4968875" cy="457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>
            <a:lvl1pPr marL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1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Verdana" panose="020B0604030504040204" pitchFamily="2" charset="0"/>
                <a:ea typeface="+mn-ea"/>
                <a:cs typeface="+mn-cs"/>
              </a:defRPr>
            </a:lvl2pPr>
            <a:lvl3pPr marL="914400" lvl="2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Verdana" panose="020B0604030504040204" pitchFamily="2" charset="0"/>
                <a:ea typeface="+mn-ea"/>
                <a:cs typeface="+mn-cs"/>
              </a:defRPr>
            </a:lvl3pPr>
            <a:lvl4pPr marL="1371600" lvl="3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Verdana" panose="020B0604030504040204" pitchFamily="2" charset="0"/>
                <a:ea typeface="+mn-ea"/>
                <a:cs typeface="+mn-cs"/>
              </a:defRPr>
            </a:lvl4pPr>
            <a:lvl5pPr marL="1828800" lvl="4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Verdana" panose="020B0604030504040204" pitchFamily="2" charset="0"/>
                <a:ea typeface="+mn-ea"/>
                <a:cs typeface="+mn-cs"/>
              </a:defRPr>
            </a:lvl5pPr>
            <a:lvl6pPr marL="2286000" lvl="5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Verdana" panose="020B0604030504040204" pitchFamily="2" charset="0"/>
                <a:ea typeface="+mn-ea"/>
                <a:cs typeface="+mn-cs"/>
              </a:defRPr>
            </a:lvl6pPr>
            <a:lvl7pPr marL="2743200" lvl="6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Verdana" panose="020B0604030504040204" pitchFamily="2" charset="0"/>
                <a:ea typeface="+mn-ea"/>
                <a:cs typeface="+mn-cs"/>
              </a:defRPr>
            </a:lvl7pPr>
            <a:lvl8pPr marL="3200400" lvl="7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Verdana" panose="020B0604030504040204" pitchFamily="2" charset="0"/>
                <a:ea typeface="+mn-ea"/>
                <a:cs typeface="+mn-cs"/>
              </a:defRPr>
            </a:lvl8pPr>
            <a:lvl9pPr marL="3657600" lvl="8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Verdana" panose="020B0604030504040204" pitchFamily="2" charset="0"/>
                <a:ea typeface="+mn-ea"/>
                <a:cs typeface="+mn-cs"/>
              </a:defRPr>
            </a:lvl9pPr>
          </a:lstStyle>
          <a:p>
            <a:pPr eaLnBrk="0" hangingPunct="0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第4篇</a:t>
            </a: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正文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698" y="1076693"/>
            <a:ext cx="3903618" cy="5511908"/>
          </a:xfrm>
          <a:prstGeom prst="rect">
            <a:avLst/>
          </a:prstGeom>
        </p:spPr>
      </p:pic>
      <p:sp>
        <p:nvSpPr>
          <p:cNvPr id="4" name="AutoShape 13" descr="蓝色面巾纸"/>
          <p:cNvSpPr/>
          <p:nvPr/>
        </p:nvSpPr>
        <p:spPr>
          <a:xfrm>
            <a:off x="5949155" y="734522"/>
            <a:ext cx="3677924" cy="719137"/>
          </a:xfrm>
          <a:prstGeom prst="accentCallout2">
            <a:avLst>
              <a:gd name="adj1" fmla="val 15894"/>
              <a:gd name="adj2" fmla="val -2162"/>
              <a:gd name="adj3" fmla="val 17094"/>
              <a:gd name="adj4" fmla="val -30181"/>
              <a:gd name="adj5" fmla="val 142517"/>
              <a:gd name="adj6" fmla="val -63051"/>
            </a:avLst>
          </a:prstGeom>
          <a:blipFill rotWithShape="0">
            <a:blip r:embed="rId3" cstate="print">
              <a:alphaModFix amt="90999"/>
            </a:blip>
          </a:blipFill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  <a:effectLst>
            <a:outerShdw dist="107763" dir="2699999" algn="ctr" rotWithShape="0">
              <a:srgbClr val="868686">
                <a:alpha val="50000"/>
              </a:srgbClr>
            </a:outerShdw>
          </a:effectLst>
        </p:spPr>
        <p:txBody>
          <a:bodyPr lIns="90000" tIns="46800" rIns="90000" bIns="46800" anchor="ctr"/>
          <a:lstStyle>
            <a:lvl1pPr marL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1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Verdana" panose="020B0604030504040204" pitchFamily="2" charset="0"/>
                <a:ea typeface="+mn-ea"/>
                <a:cs typeface="+mn-cs"/>
              </a:defRPr>
            </a:lvl2pPr>
            <a:lvl3pPr marL="914400" lvl="2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Verdana" panose="020B0604030504040204" pitchFamily="2" charset="0"/>
                <a:ea typeface="+mn-ea"/>
                <a:cs typeface="+mn-cs"/>
              </a:defRPr>
            </a:lvl3pPr>
            <a:lvl4pPr marL="1371600" lvl="3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Verdana" panose="020B0604030504040204" pitchFamily="2" charset="0"/>
                <a:ea typeface="+mn-ea"/>
                <a:cs typeface="+mn-cs"/>
              </a:defRPr>
            </a:lvl4pPr>
            <a:lvl5pPr marL="1828800" lvl="4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Verdana" panose="020B0604030504040204" pitchFamily="2" charset="0"/>
                <a:ea typeface="+mn-ea"/>
                <a:cs typeface="+mn-cs"/>
              </a:defRPr>
            </a:lvl5pPr>
            <a:lvl6pPr marL="2286000" lvl="5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Verdana" panose="020B0604030504040204" pitchFamily="2" charset="0"/>
                <a:ea typeface="+mn-ea"/>
                <a:cs typeface="+mn-cs"/>
              </a:defRPr>
            </a:lvl6pPr>
            <a:lvl7pPr marL="2743200" lvl="6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Verdana" panose="020B0604030504040204" pitchFamily="2" charset="0"/>
                <a:ea typeface="+mn-ea"/>
                <a:cs typeface="+mn-cs"/>
              </a:defRPr>
            </a:lvl7pPr>
            <a:lvl8pPr marL="3200400" lvl="7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Verdana" panose="020B0604030504040204" pitchFamily="2" charset="0"/>
                <a:ea typeface="+mn-ea"/>
                <a:cs typeface="+mn-cs"/>
              </a:defRPr>
            </a:lvl8pPr>
            <a:lvl9pPr marL="3657600" lvl="8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Verdana" panose="020B0604030504040204" pitchFamily="2" charset="0"/>
                <a:ea typeface="+mn-ea"/>
                <a:cs typeface="+mn-cs"/>
              </a:defRPr>
            </a:lvl9pPr>
          </a:lstStyle>
          <a:p>
            <a:pPr algn="l" eaLnBrk="0" hangingPunct="0">
              <a:lnSpc>
                <a:spcPct val="110000"/>
              </a:lnSpc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公式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- 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用公式编辑器书写</a:t>
            </a:r>
          </a:p>
          <a:p>
            <a:pPr algn="l" eaLnBrk="0" hangingPunct="0">
              <a:lnSpc>
                <a:spcPct val="110000"/>
              </a:lnSpc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600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公式都另起一行（居中）</a:t>
            </a:r>
          </a:p>
        </p:txBody>
      </p:sp>
      <p:sp>
        <p:nvSpPr>
          <p:cNvPr id="5" name="AutoShape 14" descr="蓝色面巾纸"/>
          <p:cNvSpPr/>
          <p:nvPr/>
        </p:nvSpPr>
        <p:spPr>
          <a:xfrm>
            <a:off x="5949154" y="4839420"/>
            <a:ext cx="5532603" cy="1940942"/>
          </a:xfrm>
          <a:prstGeom prst="accentCallout2">
            <a:avLst>
              <a:gd name="adj1" fmla="val 9917"/>
              <a:gd name="adj2" fmla="val -2157"/>
              <a:gd name="adj3" fmla="val 9917"/>
              <a:gd name="adj4" fmla="val -19422"/>
              <a:gd name="adj5" fmla="val -21081"/>
              <a:gd name="adj6" fmla="val -42144"/>
            </a:avLst>
          </a:prstGeom>
          <a:blipFill rotWithShape="0">
            <a:blip r:embed="rId3" cstate="print">
              <a:alphaModFix amt="90999"/>
            </a:blip>
          </a:blip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  <a:effectLst>
            <a:outerShdw dist="107763" dir="2699999" algn="ctr" rotWithShape="0">
              <a:srgbClr val="868686">
                <a:alpha val="50000"/>
              </a:srgbClr>
            </a:outerShdw>
          </a:effectLst>
        </p:spPr>
        <p:txBody>
          <a:bodyPr lIns="90000" tIns="46800" rIns="90000" bIns="46800" anchor="ctr"/>
          <a:lstStyle>
            <a:lvl1pPr marL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1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Verdana" panose="020B0604030504040204" pitchFamily="2" charset="0"/>
                <a:ea typeface="+mn-ea"/>
                <a:cs typeface="+mn-cs"/>
              </a:defRPr>
            </a:lvl2pPr>
            <a:lvl3pPr marL="914400" lvl="2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Verdana" panose="020B0604030504040204" pitchFamily="2" charset="0"/>
                <a:ea typeface="+mn-ea"/>
                <a:cs typeface="+mn-cs"/>
              </a:defRPr>
            </a:lvl3pPr>
            <a:lvl4pPr marL="1371600" lvl="3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Verdana" panose="020B0604030504040204" pitchFamily="2" charset="0"/>
                <a:ea typeface="+mn-ea"/>
                <a:cs typeface="+mn-cs"/>
              </a:defRPr>
            </a:lvl4pPr>
            <a:lvl5pPr marL="1828800" lvl="4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Verdana" panose="020B0604030504040204" pitchFamily="2" charset="0"/>
                <a:ea typeface="+mn-ea"/>
                <a:cs typeface="+mn-cs"/>
              </a:defRPr>
            </a:lvl5pPr>
            <a:lvl6pPr marL="2286000" lvl="5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Verdana" panose="020B0604030504040204" pitchFamily="2" charset="0"/>
                <a:ea typeface="+mn-ea"/>
                <a:cs typeface="+mn-cs"/>
              </a:defRPr>
            </a:lvl6pPr>
            <a:lvl7pPr marL="2743200" lvl="6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Verdana" panose="020B0604030504040204" pitchFamily="2" charset="0"/>
                <a:ea typeface="+mn-ea"/>
                <a:cs typeface="+mn-cs"/>
              </a:defRPr>
            </a:lvl7pPr>
            <a:lvl8pPr marL="3200400" lvl="7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Verdana" panose="020B0604030504040204" pitchFamily="2" charset="0"/>
                <a:ea typeface="+mn-ea"/>
                <a:cs typeface="+mn-cs"/>
              </a:defRPr>
            </a:lvl8pPr>
            <a:lvl9pPr marL="3657600" lvl="8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Verdana" panose="020B0604030504040204" pitchFamily="2" charset="0"/>
                <a:ea typeface="+mn-ea"/>
                <a:cs typeface="+mn-cs"/>
              </a:defRPr>
            </a:lvl9pPr>
          </a:lstStyle>
          <a:p>
            <a:pPr algn="l" eaLnBrk="0" hangingPunct="0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表格居中显示，不能分页，表格内字体为</a:t>
            </a:r>
            <a:r>
              <a:rPr lang="zh-CN" altLang="en-US" sz="1600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宋体五号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字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 eaLnBrk="0" hangingPunct="0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表格标号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- 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置于表的</a:t>
            </a:r>
            <a:r>
              <a:rPr lang="zh-CN" altLang="en-US" sz="1600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上方</a:t>
            </a:r>
          </a:p>
          <a:p>
            <a:pPr algn="l" eaLnBrk="0" hangingPunct="0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</a:t>
            </a:r>
            <a:r>
              <a:rPr lang="zh-CN" altLang="en-US" sz="1600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五号宋体（居中）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 eaLnBrk="0" hangingPunct="0"/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田字框  </a:t>
            </a:r>
          </a:p>
          <a:p>
            <a:pPr algn="l" eaLnBrk="0" hangingPunct="0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例如</a:t>
            </a:r>
            <a:r>
              <a:rPr lang="zh-CN" altLang="en-US" sz="1600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表</a:t>
            </a:r>
            <a:r>
              <a:rPr lang="en-US" altLang="zh-CN" sz="1600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1600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en-US" altLang="zh-CN" sz="1600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600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（第四章第</a:t>
            </a:r>
            <a:r>
              <a:rPr lang="en-US" altLang="zh-CN" sz="1600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600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个表）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 eaLnBrk="0" hangingPunct="0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表格必须</a:t>
            </a:r>
            <a:r>
              <a:rPr lang="zh-CN" altLang="en-US" sz="1600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有名字</a:t>
            </a:r>
            <a:endParaRPr lang="en-US" altLang="zh-CN" sz="1600" dirty="0">
              <a:solidFill>
                <a:srgbClr val="FF33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表必须</a:t>
            </a:r>
            <a:r>
              <a:rPr lang="zh-CN" altLang="en-US" sz="1600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</a:t>
            </a:r>
            <a:r>
              <a:rPr lang="en-US" altLang="zh-CN" sz="1600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Word</a:t>
            </a:r>
            <a:r>
              <a:rPr lang="zh-CN" altLang="en-US" sz="1600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里画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，不允许截图，也不允许用其他软件画</a:t>
            </a:r>
          </a:p>
        </p:txBody>
      </p:sp>
      <p:sp>
        <p:nvSpPr>
          <p:cNvPr id="6" name="AutoShape 15" descr="蓝色面巾纸"/>
          <p:cNvSpPr/>
          <p:nvPr/>
        </p:nvSpPr>
        <p:spPr>
          <a:xfrm>
            <a:off x="5949153" y="2949786"/>
            <a:ext cx="5532603" cy="1786116"/>
          </a:xfrm>
          <a:prstGeom prst="accentCallout2">
            <a:avLst>
              <a:gd name="adj1" fmla="val 9338"/>
              <a:gd name="adj2" fmla="val -2162"/>
              <a:gd name="adj3" fmla="val 10821"/>
              <a:gd name="adj4" fmla="val -25239"/>
              <a:gd name="adj5" fmla="val 34418"/>
              <a:gd name="adj6" fmla="val -40829"/>
            </a:avLst>
          </a:prstGeom>
          <a:blipFill rotWithShape="0">
            <a:blip r:embed="rId3" cstate="print">
              <a:alphaModFix amt="90999"/>
            </a:blip>
          </a:blip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  <a:effectLst>
            <a:outerShdw dist="107763" dir="2699999" algn="ctr" rotWithShape="0">
              <a:srgbClr val="868686">
                <a:alpha val="50000"/>
              </a:srgbClr>
            </a:outerShdw>
          </a:effectLst>
        </p:spPr>
        <p:txBody>
          <a:bodyPr lIns="90000" tIns="46800" rIns="90000" bIns="46800" anchor="ctr"/>
          <a:lstStyle>
            <a:lvl1pPr marL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1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Verdana" panose="020B0604030504040204" pitchFamily="2" charset="0"/>
                <a:ea typeface="+mn-ea"/>
                <a:cs typeface="+mn-cs"/>
              </a:defRPr>
            </a:lvl2pPr>
            <a:lvl3pPr marL="914400" lvl="2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Verdana" panose="020B0604030504040204" pitchFamily="2" charset="0"/>
                <a:ea typeface="+mn-ea"/>
                <a:cs typeface="+mn-cs"/>
              </a:defRPr>
            </a:lvl3pPr>
            <a:lvl4pPr marL="1371600" lvl="3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Verdana" panose="020B0604030504040204" pitchFamily="2" charset="0"/>
                <a:ea typeface="+mn-ea"/>
                <a:cs typeface="+mn-cs"/>
              </a:defRPr>
            </a:lvl4pPr>
            <a:lvl5pPr marL="1828800" lvl="4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Verdana" panose="020B0604030504040204" pitchFamily="2" charset="0"/>
                <a:ea typeface="+mn-ea"/>
                <a:cs typeface="+mn-cs"/>
              </a:defRPr>
            </a:lvl5pPr>
            <a:lvl6pPr marL="2286000" lvl="5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Verdana" panose="020B0604030504040204" pitchFamily="2" charset="0"/>
                <a:ea typeface="+mn-ea"/>
                <a:cs typeface="+mn-cs"/>
              </a:defRPr>
            </a:lvl6pPr>
            <a:lvl7pPr marL="2743200" lvl="6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Verdana" panose="020B0604030504040204" pitchFamily="2" charset="0"/>
                <a:ea typeface="+mn-ea"/>
                <a:cs typeface="+mn-cs"/>
              </a:defRPr>
            </a:lvl7pPr>
            <a:lvl8pPr marL="3200400" lvl="7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Verdana" panose="020B0604030504040204" pitchFamily="2" charset="0"/>
                <a:ea typeface="+mn-ea"/>
                <a:cs typeface="+mn-cs"/>
              </a:defRPr>
            </a:lvl8pPr>
            <a:lvl9pPr marL="3657600" lvl="8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Verdana" panose="020B0604030504040204" pitchFamily="2" charset="0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图居中显示，不能分页，图内字体为</a:t>
            </a:r>
            <a:r>
              <a:rPr lang="zh-CN" altLang="en-US" sz="1600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宋体五号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字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 eaLnBrk="0" hangingPunct="0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图标号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- 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置于图的</a:t>
            </a:r>
            <a:r>
              <a:rPr lang="zh-CN" altLang="en-US" sz="1600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下方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 eaLnBrk="0" hangingPunct="0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</a:t>
            </a:r>
            <a:r>
              <a:rPr lang="zh-CN" altLang="en-US" sz="1600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五号宋体（居中）</a:t>
            </a:r>
          </a:p>
          <a:p>
            <a:pPr algn="l" eaLnBrk="0" hangingPunct="0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例如：</a:t>
            </a:r>
            <a:r>
              <a:rPr lang="zh-CN" altLang="en-US" sz="1600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图2</a:t>
            </a:r>
            <a:r>
              <a:rPr lang="en-US" altLang="zh-CN" sz="1600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.3 </a:t>
            </a:r>
            <a:r>
              <a:rPr lang="zh-CN" altLang="en-US" sz="1600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（第二章第</a:t>
            </a:r>
            <a:r>
              <a:rPr lang="en-US" altLang="zh-CN" sz="1600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600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个图）</a:t>
            </a:r>
            <a:endParaRPr lang="en-US" altLang="zh-CN" sz="1600" dirty="0">
              <a:solidFill>
                <a:srgbClr val="FF33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 eaLnBrk="0" hangingPunct="0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图必须</a:t>
            </a:r>
            <a:r>
              <a:rPr lang="zh-CN" altLang="en-US" sz="1600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有名字 </a:t>
            </a:r>
            <a:endParaRPr lang="en-US" altLang="zh-CN" sz="1600" dirty="0">
              <a:solidFill>
                <a:srgbClr val="FF33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 eaLnBrk="0" hangingPunct="0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除界面截图以外，其他图必须</a:t>
            </a:r>
            <a:r>
              <a:rPr lang="zh-CN" altLang="en-US" sz="1600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</a:t>
            </a:r>
            <a:r>
              <a:rPr lang="en-US" altLang="zh-CN" sz="1600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Word</a:t>
            </a:r>
            <a:r>
              <a:rPr lang="zh-CN" altLang="en-US" sz="1600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里画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，不允许截图，也不允许用其他软件画</a:t>
            </a:r>
          </a:p>
        </p:txBody>
      </p:sp>
      <p:sp>
        <p:nvSpPr>
          <p:cNvPr id="7" name="Text Box 16"/>
          <p:cNvSpPr txBox="1"/>
          <p:nvPr/>
        </p:nvSpPr>
        <p:spPr>
          <a:xfrm>
            <a:off x="5784174" y="211919"/>
            <a:ext cx="4968875" cy="457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>
            <a:lvl1pPr marL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1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Verdana" panose="020B0604030504040204" pitchFamily="2" charset="0"/>
                <a:ea typeface="+mn-ea"/>
                <a:cs typeface="+mn-cs"/>
              </a:defRPr>
            </a:lvl2pPr>
            <a:lvl3pPr marL="914400" lvl="2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Verdana" panose="020B0604030504040204" pitchFamily="2" charset="0"/>
                <a:ea typeface="+mn-ea"/>
                <a:cs typeface="+mn-cs"/>
              </a:defRPr>
            </a:lvl3pPr>
            <a:lvl4pPr marL="1371600" lvl="3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Verdana" panose="020B0604030504040204" pitchFamily="2" charset="0"/>
                <a:ea typeface="+mn-ea"/>
                <a:cs typeface="+mn-cs"/>
              </a:defRPr>
            </a:lvl4pPr>
            <a:lvl5pPr marL="1828800" lvl="4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Verdana" panose="020B0604030504040204" pitchFamily="2" charset="0"/>
                <a:ea typeface="+mn-ea"/>
                <a:cs typeface="+mn-cs"/>
              </a:defRPr>
            </a:lvl5pPr>
            <a:lvl6pPr marL="2286000" lvl="5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Verdana" panose="020B0604030504040204" pitchFamily="2" charset="0"/>
                <a:ea typeface="+mn-ea"/>
                <a:cs typeface="+mn-cs"/>
              </a:defRPr>
            </a:lvl6pPr>
            <a:lvl7pPr marL="2743200" lvl="6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Verdana" panose="020B0604030504040204" pitchFamily="2" charset="0"/>
                <a:ea typeface="+mn-ea"/>
                <a:cs typeface="+mn-cs"/>
              </a:defRPr>
            </a:lvl7pPr>
            <a:lvl8pPr marL="3200400" lvl="7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Verdana" panose="020B0604030504040204" pitchFamily="2" charset="0"/>
                <a:ea typeface="+mn-ea"/>
                <a:cs typeface="+mn-cs"/>
              </a:defRPr>
            </a:lvl8pPr>
            <a:lvl9pPr marL="3657600" lvl="8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Verdana" panose="020B0604030504040204" pitchFamily="2" charset="0"/>
                <a:ea typeface="+mn-ea"/>
                <a:cs typeface="+mn-cs"/>
              </a:defRPr>
            </a:lvl9pPr>
          </a:lstStyle>
          <a:p>
            <a:pPr eaLnBrk="0" hangingPunct="0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第4篇</a:t>
            </a: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正文</a:t>
            </a:r>
          </a:p>
        </p:txBody>
      </p:sp>
      <p:sp>
        <p:nvSpPr>
          <p:cNvPr id="8" name="AutoShape 17" descr="蓝色面巾纸"/>
          <p:cNvSpPr/>
          <p:nvPr/>
        </p:nvSpPr>
        <p:spPr>
          <a:xfrm>
            <a:off x="5949153" y="1625460"/>
            <a:ext cx="3677924" cy="1152525"/>
          </a:xfrm>
          <a:prstGeom prst="accentCallout2">
            <a:avLst>
              <a:gd name="adj1" fmla="val 9917"/>
              <a:gd name="adj2" fmla="val -2162"/>
              <a:gd name="adj3" fmla="val 9917"/>
              <a:gd name="adj4" fmla="val -17644"/>
              <a:gd name="adj5" fmla="val 26797"/>
              <a:gd name="adj6" fmla="val -40925"/>
            </a:avLst>
          </a:prstGeom>
          <a:blipFill rotWithShape="0">
            <a:blip r:embed="rId3" cstate="print">
              <a:alphaModFix amt="90999"/>
            </a:blip>
          </a:blip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  <a:effectLst>
            <a:outerShdw dist="107763" dir="2699999" algn="ctr" rotWithShape="0">
              <a:srgbClr val="868686">
                <a:alpha val="50000"/>
              </a:srgbClr>
            </a:outerShdw>
          </a:effectLst>
        </p:spPr>
        <p:txBody>
          <a:bodyPr lIns="90000" tIns="46800" rIns="90000" bIns="46800" anchor="ctr"/>
          <a:lstStyle>
            <a:lvl1pPr marL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1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Verdana" panose="020B0604030504040204" pitchFamily="2" charset="0"/>
                <a:ea typeface="+mn-ea"/>
                <a:cs typeface="+mn-cs"/>
              </a:defRPr>
            </a:lvl2pPr>
            <a:lvl3pPr marL="914400" lvl="2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Verdana" panose="020B0604030504040204" pitchFamily="2" charset="0"/>
                <a:ea typeface="+mn-ea"/>
                <a:cs typeface="+mn-cs"/>
              </a:defRPr>
            </a:lvl3pPr>
            <a:lvl4pPr marL="1371600" lvl="3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Verdana" panose="020B0604030504040204" pitchFamily="2" charset="0"/>
                <a:ea typeface="+mn-ea"/>
                <a:cs typeface="+mn-cs"/>
              </a:defRPr>
            </a:lvl4pPr>
            <a:lvl5pPr marL="1828800" lvl="4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Verdana" panose="020B0604030504040204" pitchFamily="2" charset="0"/>
                <a:ea typeface="+mn-ea"/>
                <a:cs typeface="+mn-cs"/>
              </a:defRPr>
            </a:lvl5pPr>
            <a:lvl6pPr marL="2286000" lvl="5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Verdana" panose="020B0604030504040204" pitchFamily="2" charset="0"/>
                <a:ea typeface="+mn-ea"/>
                <a:cs typeface="+mn-cs"/>
              </a:defRPr>
            </a:lvl6pPr>
            <a:lvl7pPr marL="2743200" lvl="6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Verdana" panose="020B0604030504040204" pitchFamily="2" charset="0"/>
                <a:ea typeface="+mn-ea"/>
                <a:cs typeface="+mn-cs"/>
              </a:defRPr>
            </a:lvl7pPr>
            <a:lvl8pPr marL="3200400" lvl="7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Verdana" panose="020B0604030504040204" pitchFamily="2" charset="0"/>
                <a:ea typeface="+mn-ea"/>
                <a:cs typeface="+mn-cs"/>
              </a:defRPr>
            </a:lvl8pPr>
            <a:lvl9pPr marL="3657600" lvl="8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Verdana" panose="020B0604030504040204" pitchFamily="2" charset="0"/>
                <a:ea typeface="+mn-ea"/>
                <a:cs typeface="+mn-cs"/>
              </a:defRPr>
            </a:lvl9pPr>
          </a:lstStyle>
          <a:p>
            <a:pPr algn="l" eaLnBrk="0" hangingPunct="0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公式编号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- </a:t>
            </a:r>
            <a:r>
              <a:rPr lang="zh-CN" altLang="en-US" sz="1600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按章连续编号</a:t>
            </a:r>
          </a:p>
          <a:p>
            <a:pPr algn="l" eaLnBrk="0" hangingPunct="0"/>
            <a:r>
              <a:rPr lang="zh-CN" altLang="en-US" sz="1600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用括号括起，</a:t>
            </a:r>
            <a:r>
              <a:rPr lang="zh-CN" altLang="en-US" sz="1600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居右</a:t>
            </a:r>
          </a:p>
          <a:p>
            <a:pPr algn="l" eaLnBrk="0" hangingPunct="0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</a:t>
            </a:r>
            <a:r>
              <a:rPr lang="zh-CN" altLang="en-US" sz="1600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小四</a:t>
            </a:r>
            <a:r>
              <a:rPr lang="en-US" altLang="zh-CN" sz="1600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Times New Roman</a:t>
            </a:r>
            <a:r>
              <a:rPr lang="zh-CN" altLang="en-US" sz="1600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  <a:p>
            <a:pPr algn="l" eaLnBrk="0" hangingPunct="0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例如</a:t>
            </a:r>
            <a:r>
              <a:rPr lang="zh-CN" altLang="en-US" sz="1600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（2.14）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253665" y="146516"/>
            <a:ext cx="64094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 smtClean="0"/>
              <a:t>6.</a:t>
            </a:r>
            <a:r>
              <a:rPr lang="zh-CN" altLang="en-US" dirty="0"/>
              <a:t>本科毕业设计（论文）格式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83920" y="136625"/>
            <a:ext cx="64094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 smtClean="0"/>
              <a:t>6.</a:t>
            </a:r>
            <a:r>
              <a:rPr lang="zh-CN" altLang="en-US" dirty="0"/>
              <a:t>本科毕业设计（论文）格式</a:t>
            </a:r>
          </a:p>
        </p:txBody>
      </p:sp>
      <p:sp>
        <p:nvSpPr>
          <p:cNvPr id="6" name="Text Box 5" descr="栎木"/>
          <p:cNvSpPr txBox="1"/>
          <p:nvPr/>
        </p:nvSpPr>
        <p:spPr>
          <a:xfrm>
            <a:off x="5924654" y="1360697"/>
            <a:ext cx="180975" cy="366712"/>
          </a:xfrm>
          <a:prstGeom prst="rect">
            <a:avLst/>
          </a:prstGeom>
          <a:noFill/>
          <a:ln w="9525">
            <a:noFill/>
          </a:ln>
        </p:spPr>
        <p:txBody>
          <a:bodyPr wrap="none" lIns="90000" tIns="46800" rIns="90000" bIns="46800" anchor="t">
            <a:spAutoFit/>
          </a:bodyPr>
          <a:lstStyle>
            <a:lvl1pPr marL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1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Verdana" panose="020B0604030504040204" pitchFamily="2" charset="0"/>
                <a:ea typeface="+mn-ea"/>
                <a:cs typeface="+mn-cs"/>
              </a:defRPr>
            </a:lvl2pPr>
            <a:lvl3pPr marL="914400" lvl="2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Verdana" panose="020B0604030504040204" pitchFamily="2" charset="0"/>
                <a:ea typeface="+mn-ea"/>
                <a:cs typeface="+mn-cs"/>
              </a:defRPr>
            </a:lvl3pPr>
            <a:lvl4pPr marL="1371600" lvl="3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Verdana" panose="020B0604030504040204" pitchFamily="2" charset="0"/>
                <a:ea typeface="+mn-ea"/>
                <a:cs typeface="+mn-cs"/>
              </a:defRPr>
            </a:lvl4pPr>
            <a:lvl5pPr marL="1828800" lvl="4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Verdana" panose="020B0604030504040204" pitchFamily="2" charset="0"/>
                <a:ea typeface="+mn-ea"/>
                <a:cs typeface="+mn-cs"/>
              </a:defRPr>
            </a:lvl5pPr>
            <a:lvl6pPr marL="2286000" lvl="5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Verdana" panose="020B0604030504040204" pitchFamily="2" charset="0"/>
                <a:ea typeface="+mn-ea"/>
                <a:cs typeface="+mn-cs"/>
              </a:defRPr>
            </a:lvl6pPr>
            <a:lvl7pPr marL="2743200" lvl="6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Verdana" panose="020B0604030504040204" pitchFamily="2" charset="0"/>
                <a:ea typeface="+mn-ea"/>
                <a:cs typeface="+mn-cs"/>
              </a:defRPr>
            </a:lvl7pPr>
            <a:lvl8pPr marL="3200400" lvl="7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Verdana" panose="020B0604030504040204" pitchFamily="2" charset="0"/>
                <a:ea typeface="+mn-ea"/>
                <a:cs typeface="+mn-cs"/>
              </a:defRPr>
            </a:lvl8pPr>
            <a:lvl9pPr marL="3657600" lvl="8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Verdana" panose="020B0604030504040204" pitchFamily="2" charset="0"/>
                <a:ea typeface="+mn-ea"/>
                <a:cs typeface="+mn-cs"/>
              </a:defRPr>
            </a:lvl9pPr>
          </a:lstStyle>
          <a:p>
            <a:pPr algn="ctr" eaLnBrk="0" hangingPunct="0"/>
            <a:endParaRPr lang="zh-CN" b="0">
              <a:latin typeface="Verdana" panose="020B0604030504040204" pitchFamily="2" charset="0"/>
              <a:ea typeface="宋体" panose="02010600030101010101" pitchFamily="2" charset="-122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6442059" y="325756"/>
            <a:ext cx="4968875" cy="457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>
            <a:lvl1pPr marL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1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Verdana" panose="020B0604030504040204" pitchFamily="2" charset="0"/>
                <a:ea typeface="+mn-ea"/>
                <a:cs typeface="+mn-cs"/>
              </a:defRPr>
            </a:lvl2pPr>
            <a:lvl3pPr marL="914400" lvl="2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Verdana" panose="020B0604030504040204" pitchFamily="2" charset="0"/>
                <a:ea typeface="+mn-ea"/>
                <a:cs typeface="+mn-cs"/>
              </a:defRPr>
            </a:lvl3pPr>
            <a:lvl4pPr marL="1371600" lvl="3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Verdana" panose="020B0604030504040204" pitchFamily="2" charset="0"/>
                <a:ea typeface="+mn-ea"/>
                <a:cs typeface="+mn-cs"/>
              </a:defRPr>
            </a:lvl4pPr>
            <a:lvl5pPr marL="1828800" lvl="4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Verdana" panose="020B0604030504040204" pitchFamily="2" charset="0"/>
                <a:ea typeface="+mn-ea"/>
                <a:cs typeface="+mn-cs"/>
              </a:defRPr>
            </a:lvl5pPr>
            <a:lvl6pPr marL="2286000" lvl="5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Verdana" panose="020B0604030504040204" pitchFamily="2" charset="0"/>
                <a:ea typeface="+mn-ea"/>
                <a:cs typeface="+mn-cs"/>
              </a:defRPr>
            </a:lvl6pPr>
            <a:lvl7pPr marL="2743200" lvl="6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Verdana" panose="020B0604030504040204" pitchFamily="2" charset="0"/>
                <a:ea typeface="+mn-ea"/>
                <a:cs typeface="+mn-cs"/>
              </a:defRPr>
            </a:lvl7pPr>
            <a:lvl8pPr marL="3200400" lvl="7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Verdana" panose="020B0604030504040204" pitchFamily="2" charset="0"/>
                <a:ea typeface="+mn-ea"/>
                <a:cs typeface="+mn-cs"/>
              </a:defRPr>
            </a:lvl8pPr>
            <a:lvl9pPr marL="3657600" lvl="8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Verdana" panose="020B0604030504040204" pitchFamily="2" charset="0"/>
                <a:ea typeface="+mn-ea"/>
                <a:cs typeface="+mn-cs"/>
              </a:defRPr>
            </a:lvl9pPr>
          </a:lstStyle>
          <a:p>
            <a:pPr eaLnBrk="0" hangingPunct="0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倒数第二页</a:t>
            </a: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参考文献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4673824" y="3159845"/>
            <a:ext cx="4871311" cy="3603264"/>
            <a:chOff x="4673824" y="3159845"/>
            <a:chExt cx="4871311" cy="3603264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3824" y="3159845"/>
              <a:ext cx="4871311" cy="3603264"/>
            </a:xfrm>
            <a:prstGeom prst="rect">
              <a:avLst/>
            </a:prstGeom>
          </p:spPr>
        </p:pic>
        <p:sp>
          <p:nvSpPr>
            <p:cNvPr id="13" name="矩形 12"/>
            <p:cNvSpPr/>
            <p:nvPr/>
          </p:nvSpPr>
          <p:spPr>
            <a:xfrm>
              <a:off x="7023213" y="4373592"/>
              <a:ext cx="241540" cy="301924"/>
            </a:xfrm>
            <a:prstGeom prst="rect">
              <a:avLst/>
            </a:prstGeom>
            <a:noFill/>
            <a:ln w="28575" cap="flat" cmpd="sng">
              <a:solidFill>
                <a:srgbClr val="FF33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0000" tIns="46800" rIns="90000" bIns="46800" anchor="ctr"/>
            <a:lstStyle>
              <a:lvl1pPr marL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1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lvl="1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b="1" i="0" u="none" kern="1200" baseline="0">
                  <a:solidFill>
                    <a:schemeClr val="tx1"/>
                  </a:solidFill>
                  <a:latin typeface="Verdana" panose="020B0604030504040204" pitchFamily="2" charset="0"/>
                  <a:ea typeface="+mn-ea"/>
                  <a:cs typeface="+mn-cs"/>
                </a:defRPr>
              </a:lvl2pPr>
              <a:lvl3pPr marL="914400" lvl="2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b="1" i="0" u="none" kern="1200" baseline="0">
                  <a:solidFill>
                    <a:schemeClr val="tx1"/>
                  </a:solidFill>
                  <a:latin typeface="Verdana" panose="020B0604030504040204" pitchFamily="2" charset="0"/>
                  <a:ea typeface="+mn-ea"/>
                  <a:cs typeface="+mn-cs"/>
                </a:defRPr>
              </a:lvl3pPr>
              <a:lvl4pPr marL="1371600" lvl="3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b="1" i="0" u="none" kern="1200" baseline="0">
                  <a:solidFill>
                    <a:schemeClr val="tx1"/>
                  </a:solidFill>
                  <a:latin typeface="Verdana" panose="020B0604030504040204" pitchFamily="2" charset="0"/>
                  <a:ea typeface="+mn-ea"/>
                  <a:cs typeface="+mn-cs"/>
                </a:defRPr>
              </a:lvl4pPr>
              <a:lvl5pPr marL="1828800" lvl="4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b="1" i="0" u="none" kern="1200" baseline="0">
                  <a:solidFill>
                    <a:schemeClr val="tx1"/>
                  </a:solidFill>
                  <a:latin typeface="Verdana" panose="020B0604030504040204" pitchFamily="2" charset="0"/>
                  <a:ea typeface="+mn-ea"/>
                  <a:cs typeface="+mn-cs"/>
                </a:defRPr>
              </a:lvl5pPr>
              <a:lvl6pPr marL="2286000" lvl="5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b="1" i="0" u="none" kern="1200" baseline="0">
                  <a:solidFill>
                    <a:schemeClr val="tx1"/>
                  </a:solidFill>
                  <a:latin typeface="Verdana" panose="020B0604030504040204" pitchFamily="2" charset="0"/>
                  <a:ea typeface="+mn-ea"/>
                  <a:cs typeface="+mn-cs"/>
                </a:defRPr>
              </a:lvl6pPr>
              <a:lvl7pPr marL="2743200" lvl="6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b="1" i="0" u="none" kern="1200" baseline="0">
                  <a:solidFill>
                    <a:schemeClr val="tx1"/>
                  </a:solidFill>
                  <a:latin typeface="Verdana" panose="020B0604030504040204" pitchFamily="2" charset="0"/>
                  <a:ea typeface="+mn-ea"/>
                  <a:cs typeface="+mn-cs"/>
                </a:defRPr>
              </a:lvl7pPr>
              <a:lvl8pPr marL="3200400" lvl="7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b="1" i="0" u="none" kern="1200" baseline="0">
                  <a:solidFill>
                    <a:schemeClr val="tx1"/>
                  </a:solidFill>
                  <a:latin typeface="Verdana" panose="020B0604030504040204" pitchFamily="2" charset="0"/>
                  <a:ea typeface="+mn-ea"/>
                  <a:cs typeface="+mn-cs"/>
                </a:defRPr>
              </a:lvl8pPr>
              <a:lvl9pPr marL="3657600" lvl="8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b="1" i="0" u="none" kern="1200" baseline="0">
                  <a:solidFill>
                    <a:schemeClr val="tx1"/>
                  </a:solidFill>
                  <a:latin typeface="Verdana" panose="020B0604030504040204" pitchFamily="2" charset="0"/>
                  <a:ea typeface="+mn-ea"/>
                  <a:cs typeface="+mn-cs"/>
                </a:defRPr>
              </a:lvl9pPr>
            </a:lstStyle>
            <a:p>
              <a:pPr algn="ctr" eaLnBrk="0" hangingPunct="0"/>
              <a:endParaRPr lang="zh-CN">
                <a:latin typeface="Verdana" panose="020B0604030504040204" pitchFamily="2" charset="0"/>
                <a:ea typeface="宋体" panose="02010600030101010101" pitchFamily="2" charset="-122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8469296" y="3569608"/>
              <a:ext cx="241540" cy="301924"/>
            </a:xfrm>
            <a:prstGeom prst="rect">
              <a:avLst/>
            </a:prstGeom>
            <a:noFill/>
            <a:ln w="28575" cap="flat" cmpd="sng">
              <a:solidFill>
                <a:srgbClr val="FF33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0000" tIns="46800" rIns="90000" bIns="46800" anchor="ctr"/>
            <a:lstStyle>
              <a:lvl1pPr marL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1" i="0" u="non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lvl="1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b="1" i="0" u="none" kern="1200" baseline="0">
                  <a:solidFill>
                    <a:schemeClr val="tx1"/>
                  </a:solidFill>
                  <a:latin typeface="Verdana" panose="020B0604030504040204" pitchFamily="2" charset="0"/>
                  <a:ea typeface="+mn-ea"/>
                  <a:cs typeface="+mn-cs"/>
                </a:defRPr>
              </a:lvl2pPr>
              <a:lvl3pPr marL="914400" lvl="2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b="1" i="0" u="none" kern="1200" baseline="0">
                  <a:solidFill>
                    <a:schemeClr val="tx1"/>
                  </a:solidFill>
                  <a:latin typeface="Verdana" panose="020B0604030504040204" pitchFamily="2" charset="0"/>
                  <a:ea typeface="+mn-ea"/>
                  <a:cs typeface="+mn-cs"/>
                </a:defRPr>
              </a:lvl3pPr>
              <a:lvl4pPr marL="1371600" lvl="3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b="1" i="0" u="none" kern="1200" baseline="0">
                  <a:solidFill>
                    <a:schemeClr val="tx1"/>
                  </a:solidFill>
                  <a:latin typeface="Verdana" panose="020B0604030504040204" pitchFamily="2" charset="0"/>
                  <a:ea typeface="+mn-ea"/>
                  <a:cs typeface="+mn-cs"/>
                </a:defRPr>
              </a:lvl4pPr>
              <a:lvl5pPr marL="1828800" lvl="4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b="1" i="0" u="none" kern="1200" baseline="0">
                  <a:solidFill>
                    <a:schemeClr val="tx1"/>
                  </a:solidFill>
                  <a:latin typeface="Verdana" panose="020B0604030504040204" pitchFamily="2" charset="0"/>
                  <a:ea typeface="+mn-ea"/>
                  <a:cs typeface="+mn-cs"/>
                </a:defRPr>
              </a:lvl5pPr>
              <a:lvl6pPr marL="2286000" lvl="5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b="1" i="0" u="none" kern="1200" baseline="0">
                  <a:solidFill>
                    <a:schemeClr val="tx1"/>
                  </a:solidFill>
                  <a:latin typeface="Verdana" panose="020B0604030504040204" pitchFamily="2" charset="0"/>
                  <a:ea typeface="+mn-ea"/>
                  <a:cs typeface="+mn-cs"/>
                </a:defRPr>
              </a:lvl6pPr>
              <a:lvl7pPr marL="2743200" lvl="6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b="1" i="0" u="none" kern="1200" baseline="0">
                  <a:solidFill>
                    <a:schemeClr val="tx1"/>
                  </a:solidFill>
                  <a:latin typeface="Verdana" panose="020B0604030504040204" pitchFamily="2" charset="0"/>
                  <a:ea typeface="+mn-ea"/>
                  <a:cs typeface="+mn-cs"/>
                </a:defRPr>
              </a:lvl7pPr>
              <a:lvl8pPr marL="3200400" lvl="7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b="1" i="0" u="none" kern="1200" baseline="0">
                  <a:solidFill>
                    <a:schemeClr val="tx1"/>
                  </a:solidFill>
                  <a:latin typeface="Verdana" panose="020B0604030504040204" pitchFamily="2" charset="0"/>
                  <a:ea typeface="+mn-ea"/>
                  <a:cs typeface="+mn-cs"/>
                </a:defRPr>
              </a:lvl8pPr>
              <a:lvl9pPr marL="3657600" lvl="8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b="1" i="0" u="none" kern="1200" baseline="0">
                  <a:solidFill>
                    <a:schemeClr val="tx1"/>
                  </a:solidFill>
                  <a:latin typeface="Verdana" panose="020B0604030504040204" pitchFamily="2" charset="0"/>
                  <a:ea typeface="+mn-ea"/>
                  <a:cs typeface="+mn-cs"/>
                </a:defRPr>
              </a:lvl9pPr>
            </a:lstStyle>
            <a:p>
              <a:pPr algn="ctr" eaLnBrk="0" hangingPunct="0"/>
              <a:endParaRPr lang="zh-CN">
                <a:latin typeface="Verdana" panose="020B0604030504040204" pitchFamily="2" charset="0"/>
                <a:ea typeface="宋体" panose="02010600030101010101" pitchFamily="2" charset="-122"/>
              </a:endParaRPr>
            </a:p>
          </p:txBody>
        </p:sp>
      </p:grpSp>
      <p:sp>
        <p:nvSpPr>
          <p:cNvPr id="16" name="AutoShape 9" descr="蓝色面巾纸"/>
          <p:cNvSpPr/>
          <p:nvPr/>
        </p:nvSpPr>
        <p:spPr>
          <a:xfrm>
            <a:off x="9800949" y="5389023"/>
            <a:ext cx="1418378" cy="560718"/>
          </a:xfrm>
          <a:prstGeom prst="accentCallout2">
            <a:avLst>
              <a:gd name="adj1" fmla="val 18750"/>
              <a:gd name="adj2" fmla="val -3787"/>
              <a:gd name="adj3" fmla="val 18750"/>
              <a:gd name="adj4" fmla="val -63801"/>
              <a:gd name="adj5" fmla="val -114499"/>
              <a:gd name="adj6" fmla="val -180241"/>
            </a:avLst>
          </a:prstGeom>
          <a:blipFill rotWithShape="0">
            <a:blip r:embed="rId3" cstate="print">
              <a:alphaModFix amt="90999"/>
            </a:blip>
          </a:blip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  <a:effectLst>
            <a:outerShdw dist="107763" dir="2699999" algn="ctr" rotWithShape="0">
              <a:srgbClr val="868686">
                <a:alpha val="50000"/>
              </a:srgbClr>
            </a:outerShdw>
          </a:effectLst>
        </p:spPr>
        <p:txBody>
          <a:bodyPr lIns="90000" tIns="46800" rIns="90000" bIns="46800" anchor="ctr"/>
          <a:lstStyle>
            <a:lvl1pPr marL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1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Verdana" panose="020B0604030504040204" pitchFamily="2" charset="0"/>
                <a:ea typeface="+mn-ea"/>
                <a:cs typeface="+mn-cs"/>
              </a:defRPr>
            </a:lvl2pPr>
            <a:lvl3pPr marL="914400" lvl="2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Verdana" panose="020B0604030504040204" pitchFamily="2" charset="0"/>
                <a:ea typeface="+mn-ea"/>
                <a:cs typeface="+mn-cs"/>
              </a:defRPr>
            </a:lvl3pPr>
            <a:lvl4pPr marL="1371600" lvl="3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Verdana" panose="020B0604030504040204" pitchFamily="2" charset="0"/>
                <a:ea typeface="+mn-ea"/>
                <a:cs typeface="+mn-cs"/>
              </a:defRPr>
            </a:lvl4pPr>
            <a:lvl5pPr marL="1828800" lvl="4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Verdana" panose="020B0604030504040204" pitchFamily="2" charset="0"/>
                <a:ea typeface="+mn-ea"/>
                <a:cs typeface="+mn-cs"/>
              </a:defRPr>
            </a:lvl5pPr>
            <a:lvl6pPr marL="2286000" lvl="5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Verdana" panose="020B0604030504040204" pitchFamily="2" charset="0"/>
                <a:ea typeface="+mn-ea"/>
                <a:cs typeface="+mn-cs"/>
              </a:defRPr>
            </a:lvl6pPr>
            <a:lvl7pPr marL="2743200" lvl="6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Verdana" panose="020B0604030504040204" pitchFamily="2" charset="0"/>
                <a:ea typeface="+mn-ea"/>
                <a:cs typeface="+mn-cs"/>
              </a:defRPr>
            </a:lvl7pPr>
            <a:lvl8pPr marL="3200400" lvl="7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Verdana" panose="020B0604030504040204" pitchFamily="2" charset="0"/>
                <a:ea typeface="+mn-ea"/>
                <a:cs typeface="+mn-cs"/>
              </a:defRPr>
            </a:lvl8pPr>
            <a:lvl9pPr marL="3657600" lvl="8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Verdana" panose="020B0604030504040204" pitchFamily="2" charset="0"/>
                <a:ea typeface="+mn-ea"/>
                <a:cs typeface="+mn-cs"/>
              </a:defRPr>
            </a:lvl9pPr>
          </a:lstStyle>
          <a:p>
            <a:pPr algn="l" eaLnBrk="0" hangingPunct="0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专著</a:t>
            </a:r>
            <a:r>
              <a:rPr lang="en-US" altLang="zh-CN" sz="1600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[M]</a:t>
            </a:r>
          </a:p>
          <a:p>
            <a:pPr algn="l" eaLnBrk="0" hangingPunct="0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时间只写年份</a:t>
            </a:r>
          </a:p>
        </p:txBody>
      </p:sp>
      <p:sp>
        <p:nvSpPr>
          <p:cNvPr id="17" name="AutoShape 8" descr="蓝色面巾纸"/>
          <p:cNvSpPr/>
          <p:nvPr/>
        </p:nvSpPr>
        <p:spPr>
          <a:xfrm>
            <a:off x="9718325" y="4035433"/>
            <a:ext cx="2352905" cy="609600"/>
          </a:xfrm>
          <a:prstGeom prst="accentCallout2">
            <a:avLst>
              <a:gd name="adj1" fmla="val 18750"/>
              <a:gd name="adj2" fmla="val -2301"/>
              <a:gd name="adj3" fmla="val 18750"/>
              <a:gd name="adj4" fmla="val -19991"/>
              <a:gd name="adj5" fmla="val -21662"/>
              <a:gd name="adj6" fmla="val -45647"/>
            </a:avLst>
          </a:prstGeom>
          <a:blipFill rotWithShape="0">
            <a:blip r:embed="rId3" cstate="print">
              <a:alphaModFix amt="90999"/>
            </a:blip>
          </a:blip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  <a:effectLst>
            <a:outerShdw dist="107763" dir="2699999" algn="ctr" rotWithShape="0">
              <a:srgbClr val="868686">
                <a:alpha val="50000"/>
              </a:srgbClr>
            </a:outerShdw>
          </a:effectLst>
        </p:spPr>
        <p:txBody>
          <a:bodyPr lIns="90000" tIns="46800" rIns="90000" bIns="46800" anchor="ctr"/>
          <a:lstStyle>
            <a:lvl1pPr marL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1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Verdana" panose="020B0604030504040204" pitchFamily="2" charset="0"/>
                <a:ea typeface="+mn-ea"/>
                <a:cs typeface="+mn-cs"/>
              </a:defRPr>
            </a:lvl2pPr>
            <a:lvl3pPr marL="914400" lvl="2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Verdana" panose="020B0604030504040204" pitchFamily="2" charset="0"/>
                <a:ea typeface="+mn-ea"/>
                <a:cs typeface="+mn-cs"/>
              </a:defRPr>
            </a:lvl3pPr>
            <a:lvl4pPr marL="1371600" lvl="3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Verdana" panose="020B0604030504040204" pitchFamily="2" charset="0"/>
                <a:ea typeface="+mn-ea"/>
                <a:cs typeface="+mn-cs"/>
              </a:defRPr>
            </a:lvl4pPr>
            <a:lvl5pPr marL="1828800" lvl="4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Verdana" panose="020B0604030504040204" pitchFamily="2" charset="0"/>
                <a:ea typeface="+mn-ea"/>
                <a:cs typeface="+mn-cs"/>
              </a:defRPr>
            </a:lvl5pPr>
            <a:lvl6pPr marL="2286000" lvl="5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Verdana" panose="020B0604030504040204" pitchFamily="2" charset="0"/>
                <a:ea typeface="+mn-ea"/>
                <a:cs typeface="+mn-cs"/>
              </a:defRPr>
            </a:lvl6pPr>
            <a:lvl7pPr marL="2743200" lvl="6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Verdana" panose="020B0604030504040204" pitchFamily="2" charset="0"/>
                <a:ea typeface="+mn-ea"/>
                <a:cs typeface="+mn-cs"/>
              </a:defRPr>
            </a:lvl7pPr>
            <a:lvl8pPr marL="3200400" lvl="7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Verdana" panose="020B0604030504040204" pitchFamily="2" charset="0"/>
                <a:ea typeface="+mn-ea"/>
                <a:cs typeface="+mn-cs"/>
              </a:defRPr>
            </a:lvl8pPr>
            <a:lvl9pPr marL="3657600" lvl="8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Verdana" panose="020B0604030504040204" pitchFamily="2" charset="0"/>
                <a:ea typeface="+mn-ea"/>
                <a:cs typeface="+mn-cs"/>
              </a:defRPr>
            </a:lvl9pPr>
          </a:lstStyle>
          <a:p>
            <a:pPr algn="l" eaLnBrk="0" hangingPunct="0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连续出版物（期刊）</a:t>
            </a:r>
            <a:r>
              <a:rPr lang="en-US" altLang="zh-CN" sz="1600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[J]</a:t>
            </a:r>
          </a:p>
          <a:p>
            <a:pPr algn="l" eaLnBrk="0" hangingPunct="0"/>
            <a:r>
              <a:rPr lang="zh-CN" altLang="en-US" sz="1600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注意要写页码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20" y="827404"/>
            <a:ext cx="4082326" cy="5786332"/>
          </a:xfrm>
          <a:prstGeom prst="rect">
            <a:avLst/>
          </a:prstGeom>
        </p:spPr>
      </p:pic>
      <p:sp>
        <p:nvSpPr>
          <p:cNvPr id="5" name="AutoShape 4" descr="蓝色面巾纸"/>
          <p:cNvSpPr/>
          <p:nvPr/>
        </p:nvSpPr>
        <p:spPr>
          <a:xfrm>
            <a:off x="4673824" y="827404"/>
            <a:ext cx="3294061" cy="533293"/>
          </a:xfrm>
          <a:prstGeom prst="accentCallout2">
            <a:avLst>
              <a:gd name="adj1" fmla="val 18750"/>
              <a:gd name="adj2" fmla="val -5301"/>
              <a:gd name="adj3" fmla="val 18750"/>
              <a:gd name="adj4" fmla="val -70352"/>
              <a:gd name="adj5" fmla="val 103594"/>
              <a:gd name="adj6" fmla="val -77027"/>
            </a:avLst>
          </a:prstGeom>
          <a:blipFill rotWithShape="0">
            <a:blip r:embed="rId3" cstate="print">
              <a:alphaModFix amt="90999"/>
            </a:blip>
          </a:blip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  <a:effectLst>
            <a:outerShdw dist="107763" dir="2699999" algn="ctr" rotWithShape="0">
              <a:srgbClr val="868686">
                <a:alpha val="50000"/>
              </a:srgbClr>
            </a:outerShdw>
          </a:effectLst>
        </p:spPr>
        <p:txBody>
          <a:bodyPr lIns="90000" tIns="46800" rIns="90000" bIns="46800" anchor="ctr"/>
          <a:lstStyle>
            <a:lvl1pPr marL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1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Verdana" panose="020B0604030504040204" pitchFamily="2" charset="0"/>
                <a:ea typeface="+mn-ea"/>
                <a:cs typeface="+mn-cs"/>
              </a:defRPr>
            </a:lvl2pPr>
            <a:lvl3pPr marL="914400" lvl="2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Verdana" panose="020B0604030504040204" pitchFamily="2" charset="0"/>
                <a:ea typeface="+mn-ea"/>
                <a:cs typeface="+mn-cs"/>
              </a:defRPr>
            </a:lvl3pPr>
            <a:lvl4pPr marL="1371600" lvl="3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Verdana" panose="020B0604030504040204" pitchFamily="2" charset="0"/>
                <a:ea typeface="+mn-ea"/>
                <a:cs typeface="+mn-cs"/>
              </a:defRPr>
            </a:lvl4pPr>
            <a:lvl5pPr marL="1828800" lvl="4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Verdana" panose="020B0604030504040204" pitchFamily="2" charset="0"/>
                <a:ea typeface="+mn-ea"/>
                <a:cs typeface="+mn-cs"/>
              </a:defRPr>
            </a:lvl5pPr>
            <a:lvl6pPr marL="2286000" lvl="5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Verdana" panose="020B0604030504040204" pitchFamily="2" charset="0"/>
                <a:ea typeface="+mn-ea"/>
                <a:cs typeface="+mn-cs"/>
              </a:defRPr>
            </a:lvl6pPr>
            <a:lvl7pPr marL="2743200" lvl="6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Verdana" panose="020B0604030504040204" pitchFamily="2" charset="0"/>
                <a:ea typeface="+mn-ea"/>
                <a:cs typeface="+mn-cs"/>
              </a:defRPr>
            </a:lvl7pPr>
            <a:lvl8pPr marL="3200400" lvl="7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Verdana" panose="020B0604030504040204" pitchFamily="2" charset="0"/>
                <a:ea typeface="+mn-ea"/>
                <a:cs typeface="+mn-cs"/>
              </a:defRPr>
            </a:lvl8pPr>
            <a:lvl9pPr marL="3657600" lvl="8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Verdana" panose="020B0604030504040204" pitchFamily="2" charset="0"/>
                <a:ea typeface="+mn-ea"/>
                <a:cs typeface="+mn-cs"/>
              </a:defRPr>
            </a:lvl9pPr>
          </a:lstStyle>
          <a:p>
            <a:pPr algn="l" eaLnBrk="0" hangingPunct="0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单独成页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 eaLnBrk="0" hangingPunct="0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标题文字中间不要有空格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AutoShape 7" descr="蓝色面巾纸"/>
          <p:cNvSpPr/>
          <p:nvPr/>
        </p:nvSpPr>
        <p:spPr>
          <a:xfrm>
            <a:off x="4673824" y="1497395"/>
            <a:ext cx="6737110" cy="1564981"/>
          </a:xfrm>
          <a:prstGeom prst="accentCallout2">
            <a:avLst>
              <a:gd name="adj1" fmla="val 12611"/>
              <a:gd name="adj2" fmla="val -2301"/>
              <a:gd name="adj3" fmla="val 12937"/>
              <a:gd name="adj4" fmla="val -48541"/>
              <a:gd name="adj5" fmla="val 34170"/>
              <a:gd name="adj6" fmla="val -62156"/>
            </a:avLst>
          </a:prstGeom>
          <a:blipFill rotWithShape="0">
            <a:blip r:embed="rId3" cstate="print">
              <a:alphaModFix amt="90999"/>
            </a:blip>
          </a:blip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  <a:effectLst>
            <a:outerShdw dist="107763" dir="2699999" algn="ctr" rotWithShape="0">
              <a:srgbClr val="868686">
                <a:alpha val="50000"/>
              </a:srgbClr>
            </a:outerShdw>
          </a:effectLst>
        </p:spPr>
        <p:txBody>
          <a:bodyPr lIns="90000" tIns="46800" rIns="90000" bIns="46800" anchor="ctr"/>
          <a:lstStyle>
            <a:lvl1pPr marL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1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Verdana" panose="020B0604030504040204" pitchFamily="2" charset="0"/>
                <a:ea typeface="+mn-ea"/>
                <a:cs typeface="+mn-cs"/>
              </a:defRPr>
            </a:lvl2pPr>
            <a:lvl3pPr marL="914400" lvl="2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Verdana" panose="020B0604030504040204" pitchFamily="2" charset="0"/>
                <a:ea typeface="+mn-ea"/>
                <a:cs typeface="+mn-cs"/>
              </a:defRPr>
            </a:lvl3pPr>
            <a:lvl4pPr marL="1371600" lvl="3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Verdana" panose="020B0604030504040204" pitchFamily="2" charset="0"/>
                <a:ea typeface="+mn-ea"/>
                <a:cs typeface="+mn-cs"/>
              </a:defRPr>
            </a:lvl4pPr>
            <a:lvl5pPr marL="1828800" lvl="4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Verdana" panose="020B0604030504040204" pitchFamily="2" charset="0"/>
                <a:ea typeface="+mn-ea"/>
                <a:cs typeface="+mn-cs"/>
              </a:defRPr>
            </a:lvl5pPr>
            <a:lvl6pPr marL="2286000" lvl="5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Verdana" panose="020B0604030504040204" pitchFamily="2" charset="0"/>
                <a:ea typeface="+mn-ea"/>
                <a:cs typeface="+mn-cs"/>
              </a:defRPr>
            </a:lvl6pPr>
            <a:lvl7pPr marL="2743200" lvl="6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Verdana" panose="020B0604030504040204" pitchFamily="2" charset="0"/>
                <a:ea typeface="+mn-ea"/>
                <a:cs typeface="+mn-cs"/>
              </a:defRPr>
            </a:lvl7pPr>
            <a:lvl8pPr marL="3200400" lvl="7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Verdana" panose="020B0604030504040204" pitchFamily="2" charset="0"/>
                <a:ea typeface="+mn-ea"/>
                <a:cs typeface="+mn-cs"/>
              </a:defRPr>
            </a:lvl8pPr>
            <a:lvl9pPr marL="3657600" lvl="8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Verdana" panose="020B0604030504040204" pitchFamily="2" charset="0"/>
                <a:ea typeface="+mn-ea"/>
                <a:cs typeface="+mn-cs"/>
              </a:defRPr>
            </a:lvl9pPr>
          </a:lstStyle>
          <a:p>
            <a:pPr algn="l" eaLnBrk="0" hangingPunct="0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参考文献要按照</a:t>
            </a:r>
            <a:r>
              <a:rPr lang="zh-CN" altLang="en-US" sz="1600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序号顺序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依次引入到正文中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 eaLnBrk="0" hangingPunct="0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序号前空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个汉字格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中括号是</a:t>
            </a:r>
            <a:r>
              <a:rPr lang="zh-CN" altLang="en-US" sz="1600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宋体英文半角 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括号里外的数字字母都是</a:t>
            </a:r>
            <a:r>
              <a:rPr lang="en-US" altLang="zh-CN" sz="1600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Times New Roman</a:t>
            </a:r>
            <a:r>
              <a:rPr lang="zh-CN" altLang="en-US" sz="1600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endParaRPr lang="en-US" altLang="zh-CN" sz="1600" dirty="0">
              <a:solidFill>
                <a:srgbClr val="FF33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zh-CN" altLang="en-US" sz="1600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标点符号中文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文献用</a:t>
            </a:r>
            <a:r>
              <a:rPr lang="zh-CN" altLang="en-US" sz="1600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中文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格式标点，</a:t>
            </a:r>
            <a:r>
              <a:rPr lang="zh-CN" altLang="en-US" sz="1600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英文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文献用</a:t>
            </a:r>
            <a:r>
              <a:rPr lang="zh-CN" altLang="en-US" sz="1600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英文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格式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标点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$ZWZ}JUIA)$XTR1R$2$DZHQ"/>
          <p:cNvPicPr>
            <a:picLocks noGrp="1"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31950" y="1463675"/>
            <a:ext cx="3529012" cy="5056187"/>
          </a:xfrm>
          <a:prstGeom prst="rect">
            <a:avLst/>
          </a:prstGeom>
          <a:noFill/>
          <a:ln w="9525">
            <a:noFill/>
          </a:ln>
          <a:effectLst>
            <a:outerShdw dist="107763" dir="2699999" algn="ctr" rotWithShape="0">
              <a:schemeClr val="bg2">
                <a:alpha val="50000"/>
              </a:schemeClr>
            </a:outerShdw>
          </a:effectLst>
        </p:spPr>
      </p:pic>
      <p:sp>
        <p:nvSpPr>
          <p:cNvPr id="4" name="AutoShape 4" descr="蓝色面巾纸"/>
          <p:cNvSpPr/>
          <p:nvPr/>
        </p:nvSpPr>
        <p:spPr>
          <a:xfrm>
            <a:off x="5970587" y="2949096"/>
            <a:ext cx="3725504" cy="609600"/>
          </a:xfrm>
          <a:prstGeom prst="accentCallout2">
            <a:avLst>
              <a:gd name="adj1" fmla="val 18750"/>
              <a:gd name="adj2" fmla="val -5301"/>
              <a:gd name="adj3" fmla="val 14505"/>
              <a:gd name="adj4" fmla="val -58585"/>
              <a:gd name="adj5" fmla="val -110771"/>
              <a:gd name="adj6" fmla="val -74843"/>
            </a:avLst>
          </a:prstGeom>
          <a:blipFill rotWithShape="0">
            <a:blip r:embed="rId3" cstate="print">
              <a:alphaModFix amt="90999"/>
            </a:blip>
          </a:blip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0000" tIns="46800" rIns="90000" bIns="46800" anchor="ctr"/>
          <a:lstStyle>
            <a:lvl1pPr marL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1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Verdana" panose="020B0604030504040204" pitchFamily="2" charset="0"/>
                <a:ea typeface="+mn-ea"/>
                <a:cs typeface="+mn-cs"/>
              </a:defRPr>
            </a:lvl2pPr>
            <a:lvl3pPr marL="914400" lvl="2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Verdana" panose="020B0604030504040204" pitchFamily="2" charset="0"/>
                <a:ea typeface="+mn-ea"/>
                <a:cs typeface="+mn-cs"/>
              </a:defRPr>
            </a:lvl3pPr>
            <a:lvl4pPr marL="1371600" lvl="3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Verdana" panose="020B0604030504040204" pitchFamily="2" charset="0"/>
                <a:ea typeface="+mn-ea"/>
                <a:cs typeface="+mn-cs"/>
              </a:defRPr>
            </a:lvl4pPr>
            <a:lvl5pPr marL="1828800" lvl="4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Verdana" panose="020B0604030504040204" pitchFamily="2" charset="0"/>
                <a:ea typeface="+mn-ea"/>
                <a:cs typeface="+mn-cs"/>
              </a:defRPr>
            </a:lvl5pPr>
            <a:lvl6pPr marL="2286000" lvl="5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Verdana" panose="020B0604030504040204" pitchFamily="2" charset="0"/>
                <a:ea typeface="+mn-ea"/>
                <a:cs typeface="+mn-cs"/>
              </a:defRPr>
            </a:lvl6pPr>
            <a:lvl7pPr marL="2743200" lvl="6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Verdana" panose="020B0604030504040204" pitchFamily="2" charset="0"/>
                <a:ea typeface="+mn-ea"/>
                <a:cs typeface="+mn-cs"/>
              </a:defRPr>
            </a:lvl7pPr>
            <a:lvl8pPr marL="3200400" lvl="7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Verdana" panose="020B0604030504040204" pitchFamily="2" charset="0"/>
                <a:ea typeface="+mn-ea"/>
                <a:cs typeface="+mn-cs"/>
              </a:defRPr>
            </a:lvl8pPr>
            <a:lvl9pPr marL="3657600" lvl="8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Verdana" panose="020B0604030504040204" pitchFamily="2" charset="0"/>
                <a:ea typeface="+mn-ea"/>
                <a:cs typeface="+mn-cs"/>
              </a:defRPr>
            </a:lvl9pPr>
          </a:lstStyle>
          <a:p>
            <a:pPr algn="l" eaLnBrk="0" hangingPunct="0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单独成页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 eaLnBrk="0" hangingPunct="0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主导师和副导师的名字都可以出现</a:t>
            </a:r>
          </a:p>
        </p:txBody>
      </p:sp>
      <p:sp>
        <p:nvSpPr>
          <p:cNvPr id="5" name="Text Box 5" descr="栎木"/>
          <p:cNvSpPr txBox="1"/>
          <p:nvPr/>
        </p:nvSpPr>
        <p:spPr>
          <a:xfrm>
            <a:off x="5789612" y="1622425"/>
            <a:ext cx="180975" cy="366712"/>
          </a:xfrm>
          <a:prstGeom prst="rect">
            <a:avLst/>
          </a:prstGeom>
          <a:noFill/>
          <a:ln w="9525">
            <a:noFill/>
          </a:ln>
        </p:spPr>
        <p:txBody>
          <a:bodyPr wrap="none" lIns="90000" tIns="46800" rIns="90000" bIns="46800" anchor="t">
            <a:spAutoFit/>
          </a:bodyPr>
          <a:lstStyle>
            <a:lvl1pPr marL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1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Verdana" panose="020B0604030504040204" pitchFamily="2" charset="0"/>
                <a:ea typeface="+mn-ea"/>
                <a:cs typeface="+mn-cs"/>
              </a:defRPr>
            </a:lvl2pPr>
            <a:lvl3pPr marL="914400" lvl="2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Verdana" panose="020B0604030504040204" pitchFamily="2" charset="0"/>
                <a:ea typeface="+mn-ea"/>
                <a:cs typeface="+mn-cs"/>
              </a:defRPr>
            </a:lvl3pPr>
            <a:lvl4pPr marL="1371600" lvl="3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Verdana" panose="020B0604030504040204" pitchFamily="2" charset="0"/>
                <a:ea typeface="+mn-ea"/>
                <a:cs typeface="+mn-cs"/>
              </a:defRPr>
            </a:lvl4pPr>
            <a:lvl5pPr marL="1828800" lvl="4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Verdana" panose="020B0604030504040204" pitchFamily="2" charset="0"/>
                <a:ea typeface="+mn-ea"/>
                <a:cs typeface="+mn-cs"/>
              </a:defRPr>
            </a:lvl5pPr>
            <a:lvl6pPr marL="2286000" lvl="5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Verdana" panose="020B0604030504040204" pitchFamily="2" charset="0"/>
                <a:ea typeface="+mn-ea"/>
                <a:cs typeface="+mn-cs"/>
              </a:defRPr>
            </a:lvl6pPr>
            <a:lvl7pPr marL="2743200" lvl="6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Verdana" panose="020B0604030504040204" pitchFamily="2" charset="0"/>
                <a:ea typeface="+mn-ea"/>
                <a:cs typeface="+mn-cs"/>
              </a:defRPr>
            </a:lvl7pPr>
            <a:lvl8pPr marL="3200400" lvl="7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Verdana" panose="020B0604030504040204" pitchFamily="2" charset="0"/>
                <a:ea typeface="+mn-ea"/>
                <a:cs typeface="+mn-cs"/>
              </a:defRPr>
            </a:lvl8pPr>
            <a:lvl9pPr marL="3657600" lvl="8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Verdana" panose="020B0604030504040204" pitchFamily="2" charset="0"/>
                <a:ea typeface="+mn-ea"/>
                <a:cs typeface="+mn-cs"/>
              </a:defRPr>
            </a:lvl9pPr>
          </a:lstStyle>
          <a:p>
            <a:pPr algn="ctr" eaLnBrk="0" hangingPunct="0"/>
            <a:endParaRPr lang="zh-CN" b="0">
              <a:latin typeface="Verdana" panose="020B0604030504040204" pitchFamily="2" charset="0"/>
              <a:ea typeface="宋体" panose="02010600030101010101" pitchFamily="2" charset="-122"/>
            </a:endParaRPr>
          </a:p>
        </p:txBody>
      </p:sp>
      <p:sp>
        <p:nvSpPr>
          <p:cNvPr id="6" name="Text Box 6"/>
          <p:cNvSpPr txBox="1"/>
          <p:nvPr/>
        </p:nvSpPr>
        <p:spPr>
          <a:xfrm>
            <a:off x="5160962" y="1637426"/>
            <a:ext cx="4968875" cy="457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>
            <a:lvl1pPr marL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1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Verdana" panose="020B0604030504040204" pitchFamily="2" charset="0"/>
                <a:ea typeface="+mn-ea"/>
                <a:cs typeface="+mn-cs"/>
              </a:defRPr>
            </a:lvl2pPr>
            <a:lvl3pPr marL="914400" lvl="2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Verdana" panose="020B0604030504040204" pitchFamily="2" charset="0"/>
                <a:ea typeface="+mn-ea"/>
                <a:cs typeface="+mn-cs"/>
              </a:defRPr>
            </a:lvl3pPr>
            <a:lvl4pPr marL="1371600" lvl="3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Verdana" panose="020B0604030504040204" pitchFamily="2" charset="0"/>
                <a:ea typeface="+mn-ea"/>
                <a:cs typeface="+mn-cs"/>
              </a:defRPr>
            </a:lvl4pPr>
            <a:lvl5pPr marL="1828800" lvl="4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Verdana" panose="020B0604030504040204" pitchFamily="2" charset="0"/>
                <a:ea typeface="+mn-ea"/>
                <a:cs typeface="+mn-cs"/>
              </a:defRPr>
            </a:lvl5pPr>
            <a:lvl6pPr marL="2286000" lvl="5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Verdana" panose="020B0604030504040204" pitchFamily="2" charset="0"/>
                <a:ea typeface="+mn-ea"/>
                <a:cs typeface="+mn-cs"/>
              </a:defRPr>
            </a:lvl6pPr>
            <a:lvl7pPr marL="2743200" lvl="6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Verdana" panose="020B0604030504040204" pitchFamily="2" charset="0"/>
                <a:ea typeface="+mn-ea"/>
                <a:cs typeface="+mn-cs"/>
              </a:defRPr>
            </a:lvl7pPr>
            <a:lvl8pPr marL="3200400" lvl="7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Verdana" panose="020B0604030504040204" pitchFamily="2" charset="0"/>
                <a:ea typeface="+mn-ea"/>
                <a:cs typeface="+mn-cs"/>
              </a:defRPr>
            </a:lvl8pPr>
            <a:lvl9pPr marL="3657600" lvl="8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Verdana" panose="020B0604030504040204" pitchFamily="2" charset="0"/>
                <a:ea typeface="+mn-ea"/>
                <a:cs typeface="+mn-cs"/>
              </a:defRPr>
            </a:lvl9pPr>
          </a:lstStyle>
          <a:p>
            <a:pPr eaLnBrk="0" hangingPunct="0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最后一页</a:t>
            </a: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致谢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83920" y="136625"/>
            <a:ext cx="64094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 smtClean="0"/>
              <a:t>6.</a:t>
            </a:r>
            <a:r>
              <a:rPr lang="zh-CN" altLang="en-US" dirty="0"/>
              <a:t>本科毕业设计（论文）格式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991" y="839971"/>
            <a:ext cx="3886029" cy="5847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3"/>
          <p:cNvSpPr txBox="1"/>
          <p:nvPr/>
        </p:nvSpPr>
        <p:spPr>
          <a:xfrm>
            <a:off x="5814488" y="318033"/>
            <a:ext cx="4897437" cy="4616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>
            <a:lvl1pPr marL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1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Verdana" panose="020B0604030504040204" pitchFamily="2" charset="0"/>
                <a:ea typeface="+mn-ea"/>
                <a:cs typeface="+mn-cs"/>
              </a:defRPr>
            </a:lvl2pPr>
            <a:lvl3pPr marL="914400" lvl="2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Verdana" panose="020B0604030504040204" pitchFamily="2" charset="0"/>
                <a:ea typeface="+mn-ea"/>
                <a:cs typeface="+mn-cs"/>
              </a:defRPr>
            </a:lvl3pPr>
            <a:lvl4pPr marL="1371600" lvl="3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Verdana" panose="020B0604030504040204" pitchFamily="2" charset="0"/>
                <a:ea typeface="+mn-ea"/>
                <a:cs typeface="+mn-cs"/>
              </a:defRPr>
            </a:lvl4pPr>
            <a:lvl5pPr marL="1828800" lvl="4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Verdana" panose="020B0604030504040204" pitchFamily="2" charset="0"/>
                <a:ea typeface="+mn-ea"/>
                <a:cs typeface="+mn-cs"/>
              </a:defRPr>
            </a:lvl5pPr>
            <a:lvl6pPr marL="2286000" lvl="5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Verdana" panose="020B0604030504040204" pitchFamily="2" charset="0"/>
                <a:ea typeface="+mn-ea"/>
                <a:cs typeface="+mn-cs"/>
              </a:defRPr>
            </a:lvl6pPr>
            <a:lvl7pPr marL="2743200" lvl="6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Verdana" panose="020B0604030504040204" pitchFamily="2" charset="0"/>
                <a:ea typeface="+mn-ea"/>
                <a:cs typeface="+mn-cs"/>
              </a:defRPr>
            </a:lvl7pPr>
            <a:lvl8pPr marL="3200400" lvl="7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Verdana" panose="020B0604030504040204" pitchFamily="2" charset="0"/>
                <a:ea typeface="+mn-ea"/>
                <a:cs typeface="+mn-cs"/>
              </a:defRPr>
            </a:lvl8pPr>
            <a:lvl9pPr marL="3657600" lvl="8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Verdana" panose="020B0604030504040204" pitchFamily="2" charset="0"/>
                <a:ea typeface="+mn-ea"/>
                <a:cs typeface="+mn-cs"/>
              </a:defRPr>
            </a:lvl9pPr>
          </a:lstStyle>
          <a:p>
            <a:pPr eaLnBrk="0" hangingPunct="0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）封皮（黑白打印）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85529" y="225701"/>
            <a:ext cx="64094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 smtClean="0"/>
              <a:t>7.</a:t>
            </a:r>
            <a:r>
              <a:rPr lang="zh-CN" altLang="en-US" dirty="0"/>
              <a:t>中英文翻译</a:t>
            </a:r>
          </a:p>
        </p:txBody>
      </p:sp>
      <p:sp>
        <p:nvSpPr>
          <p:cNvPr id="8" name="AutoShape 5" descr="蓝色面巾纸"/>
          <p:cNvSpPr/>
          <p:nvPr/>
        </p:nvSpPr>
        <p:spPr>
          <a:xfrm>
            <a:off x="5013562" y="4580656"/>
            <a:ext cx="6654471" cy="920088"/>
          </a:xfrm>
          <a:prstGeom prst="accentCallout2">
            <a:avLst>
              <a:gd name="adj1" fmla="val 9574"/>
              <a:gd name="adj2" fmla="val -1958"/>
              <a:gd name="adj3" fmla="val 9574"/>
              <a:gd name="adj4" fmla="val -22745"/>
              <a:gd name="adj5" fmla="val 45698"/>
              <a:gd name="adj6" fmla="val -31723"/>
            </a:avLst>
          </a:prstGeom>
          <a:blipFill rotWithShape="1">
            <a:blip r:embed="rId3" cstate="print"/>
          </a:blip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  <a:effectLst>
            <a:outerShdw dist="107763" dir="2699999" algn="ctr" rotWithShape="0">
              <a:srgbClr val="868686">
                <a:alpha val="50000"/>
              </a:srgbClr>
            </a:outerShdw>
          </a:effectLst>
        </p:spPr>
        <p:txBody>
          <a:bodyPr lIns="90000" tIns="46800" rIns="90000" bIns="46800" anchor="ctr"/>
          <a:lstStyle>
            <a:lvl1pPr marL="342900" lvl="0" indent="-3429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Blip>
                <a:blip r:embed="rId4"/>
              </a:buBlip>
              <a:defRPr sz="2000" u="none" kern="1200" baseline="0">
                <a:solidFill>
                  <a:schemeClr val="bg1"/>
                </a:solidFill>
                <a:latin typeface="Verdana" panose="020B0604030504040204" pitchFamily="2" charset="0"/>
              </a:defRPr>
            </a:lvl1pPr>
            <a:lvl2pPr marL="742950" lvl="1" indent="-28575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800" b="0" i="0" u="none" kern="1200" baseline="0">
                <a:solidFill>
                  <a:schemeClr val="bg1"/>
                </a:solidFill>
                <a:latin typeface="Verdana" panose="020B0604030504040204" pitchFamily="2" charset="0"/>
                <a:ea typeface="HY견고딕" pitchFamily="2" charset="-127"/>
              </a:defRPr>
            </a:lvl2pPr>
            <a:lvl3pPr marL="1143000" lvl="2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800" b="0" i="0" u="none" kern="1200" baseline="0">
                <a:solidFill>
                  <a:schemeClr val="bg1"/>
                </a:solidFill>
                <a:latin typeface="Verdana" panose="020B0604030504040204" pitchFamily="2" charset="0"/>
                <a:ea typeface="HY견고딕" pitchFamily="2" charset="-127"/>
              </a:defRPr>
            </a:lvl3pPr>
            <a:lvl4pPr marL="1600200" lvl="3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1800" b="0" i="0" u="none" kern="1200" baseline="0">
                <a:solidFill>
                  <a:schemeClr val="bg1"/>
                </a:solidFill>
                <a:latin typeface="Verdana" panose="020B0604030504040204" pitchFamily="2" charset="0"/>
                <a:ea typeface="HY견고딕" pitchFamily="2" charset="-127"/>
              </a:defRPr>
            </a:lvl4pPr>
            <a:lvl5pPr marL="2057400" lvl="4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1800" b="0" i="0" u="none" kern="1200" baseline="0">
                <a:solidFill>
                  <a:schemeClr val="bg1"/>
                </a:solidFill>
                <a:latin typeface="Verdana" panose="020B0604030504040204" pitchFamily="2" charset="0"/>
                <a:ea typeface="HY견고딕" pitchFamily="2" charset="-127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所填内容除学号以外都是宋体小三加粗，</a:t>
            </a:r>
            <a:r>
              <a:rPr lang="zh-CN" altLang="en-US" sz="1600" b="1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居中</a:t>
            </a:r>
          </a:p>
          <a:p>
            <a:pPr marL="0" indent="0">
              <a:spcBef>
                <a:spcPct val="0"/>
              </a:spcBef>
              <a:buNone/>
            </a:pPr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学号：</a:t>
            </a:r>
            <a:r>
              <a:rPr lang="en-US" altLang="zh-CN" sz="1600" b="1" dirty="0" smtClean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17*****</a:t>
            </a:r>
            <a:r>
              <a:rPr lang="zh-CN" altLang="en-US" sz="1600" b="1" dirty="0" smtClean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600" b="1" dirty="0" smtClean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600" b="1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Times New Roman</a:t>
            </a:r>
            <a:r>
              <a:rPr lang="zh-CN" altLang="en-US" sz="1600" b="1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字，小三并加粗居中）</a:t>
            </a:r>
            <a:endParaRPr lang="en-US" altLang="zh-CN" sz="1600" b="1" dirty="0">
              <a:solidFill>
                <a:srgbClr val="FF33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>
              <a:spcBef>
                <a:spcPct val="0"/>
              </a:spcBef>
              <a:buNone/>
            </a:pPr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指导教师：有</a:t>
            </a:r>
            <a:r>
              <a:rPr lang="zh-CN" altLang="en-US" sz="1600" b="1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主导师</a:t>
            </a:r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1600" b="1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副导师</a:t>
            </a:r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en-US" sz="1600" b="1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两个</a:t>
            </a:r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都得写，写在一行，中间空两个格</a:t>
            </a:r>
            <a:endParaRPr lang="en-US" altLang="zh-CN" sz="16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AutoShape 6" descr="蓝色面巾纸"/>
          <p:cNvSpPr/>
          <p:nvPr/>
        </p:nvSpPr>
        <p:spPr>
          <a:xfrm>
            <a:off x="5066732" y="2687395"/>
            <a:ext cx="6690182" cy="701633"/>
          </a:xfrm>
          <a:prstGeom prst="borderCallout2">
            <a:avLst>
              <a:gd name="adj1" fmla="val 12185"/>
              <a:gd name="adj2" fmla="val -1926"/>
              <a:gd name="adj3" fmla="val 12185"/>
              <a:gd name="adj4" fmla="val -11977"/>
              <a:gd name="adj5" fmla="val 58021"/>
              <a:gd name="adj6" fmla="val -27689"/>
            </a:avLst>
          </a:prstGeom>
          <a:blipFill rotWithShape="1">
            <a:blip r:embed="rId3" cstate="print"/>
          </a:blip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  <a:effectLst>
            <a:outerShdw dist="107763" dir="2699999" algn="ctr" rotWithShape="0">
              <a:srgbClr val="808080">
                <a:alpha val="50000"/>
              </a:srgbClr>
            </a:outerShdw>
          </a:effectLst>
        </p:spPr>
        <p:txBody>
          <a:bodyPr/>
          <a:lstStyle>
            <a:lvl1pPr marL="342900" lvl="0" indent="-3429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Blip>
                <a:blip r:embed="rId4"/>
              </a:buBlip>
              <a:defRPr sz="2000" u="none" kern="1200" baseline="0">
                <a:solidFill>
                  <a:schemeClr val="bg1"/>
                </a:solidFill>
                <a:latin typeface="Verdana" panose="020B0604030504040204" pitchFamily="2" charset="0"/>
              </a:defRPr>
            </a:lvl1pPr>
            <a:lvl2pPr marL="742950" lvl="1" indent="-28575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800" b="0" i="0" u="none" kern="1200" baseline="0">
                <a:solidFill>
                  <a:schemeClr val="bg1"/>
                </a:solidFill>
                <a:latin typeface="Verdana" panose="020B0604030504040204" pitchFamily="2" charset="0"/>
                <a:ea typeface="HY견고딕" pitchFamily="2" charset="-127"/>
              </a:defRPr>
            </a:lvl2pPr>
            <a:lvl3pPr marL="1143000" lvl="2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800" b="0" i="0" u="none" kern="1200" baseline="0">
                <a:solidFill>
                  <a:schemeClr val="bg1"/>
                </a:solidFill>
                <a:latin typeface="Verdana" panose="020B0604030504040204" pitchFamily="2" charset="0"/>
                <a:ea typeface="HY견고딕" pitchFamily="2" charset="-127"/>
              </a:defRPr>
            </a:lvl3pPr>
            <a:lvl4pPr marL="1600200" lvl="3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1800" b="0" i="0" u="none" kern="1200" baseline="0">
                <a:solidFill>
                  <a:schemeClr val="bg1"/>
                </a:solidFill>
                <a:latin typeface="Verdana" panose="020B0604030504040204" pitchFamily="2" charset="0"/>
                <a:ea typeface="HY견고딕" pitchFamily="2" charset="-127"/>
              </a:defRPr>
            </a:lvl4pPr>
            <a:lvl5pPr marL="2057400" lvl="4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1800" b="0" i="0" u="none" kern="1200" baseline="0">
                <a:solidFill>
                  <a:schemeClr val="bg1"/>
                </a:solidFill>
                <a:latin typeface="Verdana" panose="020B0604030504040204" pitchFamily="2" charset="0"/>
                <a:ea typeface="HY견고딕" pitchFamily="2" charset="-127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zh-CN" altLang="en-US" sz="1600" b="1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宋体二号字加粗</a:t>
            </a:r>
            <a:endParaRPr lang="en-US" altLang="zh-CN" sz="1600" b="1" dirty="0">
              <a:solidFill>
                <a:srgbClr val="FF33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>
              <a:spcBef>
                <a:spcPct val="0"/>
              </a:spcBef>
              <a:buNone/>
            </a:pPr>
            <a:r>
              <a:rPr lang="zh-CN" altLang="en-US" sz="16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下面空一行，空行字体为宋体二号字</a:t>
            </a:r>
            <a:endParaRPr lang="zh-CN" altLang="en-US" sz="16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AutoShape 7" descr="蓝色面巾纸"/>
          <p:cNvSpPr/>
          <p:nvPr/>
        </p:nvSpPr>
        <p:spPr>
          <a:xfrm>
            <a:off x="5013566" y="3535544"/>
            <a:ext cx="6690189" cy="805854"/>
          </a:xfrm>
          <a:prstGeom prst="borderCallout2">
            <a:avLst>
              <a:gd name="adj1" fmla="val 13236"/>
              <a:gd name="adj2" fmla="val -1921"/>
              <a:gd name="adj3" fmla="val 13236"/>
              <a:gd name="adj4" fmla="val -17630"/>
              <a:gd name="adj5" fmla="val 51861"/>
              <a:gd name="adj6" fmla="val -29638"/>
            </a:avLst>
          </a:prstGeom>
          <a:blipFill rotWithShape="1">
            <a:blip r:embed="rId3" cstate="print"/>
          </a:blip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  <a:effectLst>
            <a:outerShdw dist="107763" dir="2699999" algn="ctr" rotWithShape="0">
              <a:srgbClr val="808080">
                <a:alpha val="50000"/>
              </a:srgbClr>
            </a:outerShdw>
          </a:effectLst>
        </p:spPr>
        <p:txBody>
          <a:bodyPr/>
          <a:lstStyle>
            <a:lvl1pPr marL="342900" lvl="0" indent="-3429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Blip>
                <a:blip r:embed="rId4"/>
              </a:buBlip>
              <a:defRPr sz="2000" u="none" kern="1200" baseline="0">
                <a:solidFill>
                  <a:schemeClr val="bg1"/>
                </a:solidFill>
                <a:latin typeface="Verdana" panose="020B0604030504040204" pitchFamily="2" charset="0"/>
              </a:defRPr>
            </a:lvl1pPr>
            <a:lvl2pPr marL="742950" lvl="1" indent="-28575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800" b="0" i="0" u="none" kern="1200" baseline="0">
                <a:solidFill>
                  <a:schemeClr val="bg1"/>
                </a:solidFill>
                <a:latin typeface="Verdana" panose="020B0604030504040204" pitchFamily="2" charset="0"/>
                <a:ea typeface="HY견고딕" pitchFamily="2" charset="-127"/>
              </a:defRPr>
            </a:lvl2pPr>
            <a:lvl3pPr marL="1143000" lvl="2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800" b="0" i="0" u="none" kern="1200" baseline="0">
                <a:solidFill>
                  <a:schemeClr val="bg1"/>
                </a:solidFill>
                <a:latin typeface="Verdana" panose="020B0604030504040204" pitchFamily="2" charset="0"/>
                <a:ea typeface="HY견고딕" pitchFamily="2" charset="-127"/>
              </a:defRPr>
            </a:lvl3pPr>
            <a:lvl4pPr marL="1600200" lvl="3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1800" b="0" i="0" u="none" kern="1200" baseline="0">
                <a:solidFill>
                  <a:schemeClr val="bg1"/>
                </a:solidFill>
                <a:latin typeface="Verdana" panose="020B0604030504040204" pitchFamily="2" charset="0"/>
                <a:ea typeface="HY견고딕" pitchFamily="2" charset="-127"/>
              </a:defRPr>
            </a:lvl4pPr>
            <a:lvl5pPr marL="2057400" lvl="4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1800" b="0" i="0" u="none" kern="1200" baseline="0">
                <a:solidFill>
                  <a:schemeClr val="bg1"/>
                </a:solidFill>
                <a:latin typeface="Verdana" panose="020B0604030504040204" pitchFamily="2" charset="0"/>
                <a:ea typeface="HY견고딕" pitchFamily="2" charset="-127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英文题目</a:t>
            </a:r>
            <a:r>
              <a:rPr lang="en-US" altLang="zh-CN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 </a:t>
            </a:r>
          </a:p>
          <a:p>
            <a:pPr marL="0" lvl="0" indent="0">
              <a:spcBef>
                <a:spcPct val="0"/>
              </a:spcBef>
              <a:buNone/>
            </a:pPr>
            <a:r>
              <a:rPr lang="en-US" altLang="zh-CN" sz="1600" b="1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Times New Roman</a:t>
            </a:r>
            <a:r>
              <a:rPr lang="zh-CN" altLang="en-US" sz="1600" b="1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字，小三并加粗</a:t>
            </a:r>
            <a:endParaRPr lang="en-US" altLang="zh-CN" sz="1600" b="1" dirty="0">
              <a:solidFill>
                <a:srgbClr val="FF33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>
              <a:spcBef>
                <a:spcPct val="0"/>
              </a:spcBef>
              <a:buNone/>
            </a:pPr>
            <a:r>
              <a:rPr lang="zh-CN" altLang="en-US" sz="1600" b="1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实词首字母大写，其他小写</a:t>
            </a:r>
          </a:p>
        </p:txBody>
      </p:sp>
      <p:sp>
        <p:nvSpPr>
          <p:cNvPr id="15" name="AutoShape 12" descr="蓝色面巾纸"/>
          <p:cNvSpPr/>
          <p:nvPr/>
        </p:nvSpPr>
        <p:spPr>
          <a:xfrm>
            <a:off x="5013562" y="5740002"/>
            <a:ext cx="6654472" cy="623993"/>
          </a:xfrm>
          <a:prstGeom prst="borderCallout2">
            <a:avLst>
              <a:gd name="adj1" fmla="val 22644"/>
              <a:gd name="adj2" fmla="val -2787"/>
              <a:gd name="adj3" fmla="val 22644"/>
              <a:gd name="adj4" fmla="val -31047"/>
              <a:gd name="adj5" fmla="val 98543"/>
              <a:gd name="adj6" fmla="val -34039"/>
            </a:avLst>
          </a:prstGeom>
          <a:blipFill rotWithShape="1">
            <a:blip r:embed="rId3" cstate="print"/>
          </a:blip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  <a:effectLst>
            <a:outerShdw dist="107763" dir="2699999" algn="ctr" rotWithShape="0">
              <a:srgbClr val="808080">
                <a:alpha val="50000"/>
              </a:srgbClr>
            </a:outerShdw>
          </a:effectLst>
        </p:spPr>
        <p:txBody>
          <a:bodyPr/>
          <a:lstStyle>
            <a:lvl1pPr marL="342900" lvl="0" indent="-3429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Blip>
                <a:blip r:embed="rId4"/>
              </a:buBlip>
              <a:defRPr sz="2000" u="none" kern="1200" baseline="0">
                <a:solidFill>
                  <a:schemeClr val="bg1"/>
                </a:solidFill>
                <a:latin typeface="Verdana" panose="020B0604030504040204" pitchFamily="2" charset="0"/>
              </a:defRPr>
            </a:lvl1pPr>
            <a:lvl2pPr marL="742950" lvl="1" indent="-28575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800" b="0" i="0" u="none" kern="1200" baseline="0">
                <a:solidFill>
                  <a:schemeClr val="bg1"/>
                </a:solidFill>
                <a:latin typeface="Verdana" panose="020B0604030504040204" pitchFamily="2" charset="0"/>
                <a:ea typeface="HY견고딕" pitchFamily="2" charset="-127"/>
              </a:defRPr>
            </a:lvl2pPr>
            <a:lvl3pPr marL="1143000" lvl="2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800" b="0" i="0" u="none" kern="1200" baseline="0">
                <a:solidFill>
                  <a:schemeClr val="bg1"/>
                </a:solidFill>
                <a:latin typeface="Verdana" panose="020B0604030504040204" pitchFamily="2" charset="0"/>
                <a:ea typeface="HY견고딕" pitchFamily="2" charset="-127"/>
              </a:defRPr>
            </a:lvl3pPr>
            <a:lvl4pPr marL="1600200" lvl="3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1800" b="0" i="0" u="none" kern="1200" baseline="0">
                <a:solidFill>
                  <a:schemeClr val="bg1"/>
                </a:solidFill>
                <a:latin typeface="Verdana" panose="020B0604030504040204" pitchFamily="2" charset="0"/>
                <a:ea typeface="HY견고딕" pitchFamily="2" charset="-127"/>
              </a:defRPr>
            </a:lvl4pPr>
            <a:lvl5pPr marL="2057400" lvl="4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1800" b="0" i="0" u="none" kern="1200" baseline="0">
                <a:solidFill>
                  <a:schemeClr val="bg1"/>
                </a:solidFill>
                <a:latin typeface="Verdana" panose="020B0604030504040204" pitchFamily="2" charset="0"/>
                <a:ea typeface="HY견고딕" pitchFamily="2" charset="-127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zh-CN" altLang="en-US" sz="1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日期</a:t>
            </a:r>
            <a:r>
              <a:rPr lang="en-US" altLang="zh-CN" sz="1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每年按照答辩月份填写</a:t>
            </a:r>
            <a:endParaRPr lang="en-US" altLang="zh-CN" sz="18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>
              <a:spcBef>
                <a:spcPct val="0"/>
              </a:spcBef>
              <a:buNone/>
            </a:pPr>
            <a:r>
              <a:rPr lang="zh-CN" altLang="en-US" sz="1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年月（包括所填内容）字体是</a:t>
            </a:r>
            <a:r>
              <a:rPr lang="zh-CN" altLang="en-US" sz="1800" b="1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宋体小二加粗</a:t>
            </a:r>
          </a:p>
        </p:txBody>
      </p:sp>
      <p:sp>
        <p:nvSpPr>
          <p:cNvPr id="16" name="AutoShape 14" descr="蓝色面巾纸"/>
          <p:cNvSpPr/>
          <p:nvPr/>
        </p:nvSpPr>
        <p:spPr>
          <a:xfrm>
            <a:off x="5122954" y="1103177"/>
            <a:ext cx="6679264" cy="683930"/>
          </a:xfrm>
          <a:prstGeom prst="borderCallout2">
            <a:avLst>
              <a:gd name="adj1" fmla="val 26375"/>
              <a:gd name="adj2" fmla="val -1926"/>
              <a:gd name="adj3" fmla="val 26375"/>
              <a:gd name="adj4" fmla="val -12630"/>
              <a:gd name="adj5" fmla="val 118805"/>
              <a:gd name="adj6" fmla="val -27411"/>
            </a:avLst>
          </a:prstGeom>
          <a:blipFill rotWithShape="1">
            <a:blip r:embed="rId3" cstate="print"/>
          </a:blip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  <a:effectLst>
            <a:outerShdw dist="107763" dir="2699999" algn="ctr" rotWithShape="0">
              <a:srgbClr val="808080">
                <a:alpha val="50000"/>
              </a:srgbClr>
            </a:outerShdw>
          </a:effectLst>
        </p:spPr>
        <p:txBody>
          <a:bodyPr/>
          <a:lstStyle>
            <a:lvl1pPr marL="342900" lvl="0" indent="-3429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Blip>
                <a:blip r:embed="rId4"/>
              </a:buBlip>
              <a:defRPr sz="2000" u="none" kern="1200" baseline="0">
                <a:solidFill>
                  <a:schemeClr val="bg1"/>
                </a:solidFill>
                <a:latin typeface="Verdana" panose="020B0604030504040204" pitchFamily="2" charset="0"/>
              </a:defRPr>
            </a:lvl1pPr>
            <a:lvl2pPr marL="742950" lvl="1" indent="-28575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800" b="0" i="0" u="none" kern="1200" baseline="0">
                <a:solidFill>
                  <a:schemeClr val="bg1"/>
                </a:solidFill>
                <a:latin typeface="Verdana" panose="020B0604030504040204" pitchFamily="2" charset="0"/>
                <a:ea typeface="HY견고딕" pitchFamily="2" charset="-127"/>
              </a:defRPr>
            </a:lvl2pPr>
            <a:lvl3pPr marL="1143000" lvl="2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800" b="0" i="0" u="none" kern="1200" baseline="0">
                <a:solidFill>
                  <a:schemeClr val="bg1"/>
                </a:solidFill>
                <a:latin typeface="Verdana" panose="020B0604030504040204" pitchFamily="2" charset="0"/>
                <a:ea typeface="HY견고딕" pitchFamily="2" charset="-127"/>
              </a:defRPr>
            </a:lvl3pPr>
            <a:lvl4pPr marL="1600200" lvl="3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1800" b="0" i="0" u="none" kern="1200" baseline="0">
                <a:solidFill>
                  <a:schemeClr val="bg1"/>
                </a:solidFill>
                <a:latin typeface="Verdana" panose="020B0604030504040204" pitchFamily="2" charset="0"/>
                <a:ea typeface="HY견고딕" pitchFamily="2" charset="-127"/>
              </a:defRPr>
            </a:lvl4pPr>
            <a:lvl5pPr marL="2057400" lvl="4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1800" b="0" i="0" u="none" kern="1200" baseline="0">
                <a:solidFill>
                  <a:schemeClr val="bg1"/>
                </a:solidFill>
                <a:latin typeface="Verdana" panose="020B0604030504040204" pitchFamily="2" charset="0"/>
                <a:ea typeface="HY견고딕" pitchFamily="2" charset="-127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zh-CN" altLang="en-US" sz="1600" b="1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宋体一号字加粗</a:t>
            </a:r>
            <a:endParaRPr lang="en-US" altLang="zh-CN" sz="1600" b="1" dirty="0">
              <a:solidFill>
                <a:srgbClr val="FF33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>
              <a:spcBef>
                <a:spcPct val="0"/>
              </a:spcBef>
              <a:buNone/>
            </a:pPr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上面空一行，下面空两行，空行的字体格式是宋体一号</a:t>
            </a:r>
            <a:endParaRPr lang="en-US" altLang="zh-CN" sz="16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AutoShape 14" descr="蓝色面巾纸"/>
          <p:cNvSpPr/>
          <p:nvPr/>
        </p:nvSpPr>
        <p:spPr>
          <a:xfrm>
            <a:off x="5089823" y="1918186"/>
            <a:ext cx="6679264" cy="683930"/>
          </a:xfrm>
          <a:prstGeom prst="borderCallout2">
            <a:avLst>
              <a:gd name="adj1" fmla="val 26375"/>
              <a:gd name="adj2" fmla="val -1926"/>
              <a:gd name="adj3" fmla="val 26375"/>
              <a:gd name="adj4" fmla="val -12630"/>
              <a:gd name="adj5" fmla="val 118805"/>
              <a:gd name="adj6" fmla="val -27411"/>
            </a:avLst>
          </a:prstGeom>
          <a:blipFill rotWithShape="1">
            <a:blip r:embed="rId3" cstate="print"/>
          </a:blip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  <a:effectLst>
            <a:outerShdw dist="107763" dir="2699999" algn="ctr" rotWithShape="0">
              <a:srgbClr val="808080">
                <a:alpha val="50000"/>
              </a:srgbClr>
            </a:outerShdw>
          </a:effectLst>
        </p:spPr>
        <p:txBody>
          <a:bodyPr/>
          <a:lstStyle>
            <a:lvl1pPr marL="342900" lvl="0" indent="-3429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Blip>
                <a:blip r:embed="rId4"/>
              </a:buBlip>
              <a:defRPr sz="2000" u="none" kern="1200" baseline="0">
                <a:solidFill>
                  <a:schemeClr val="bg1"/>
                </a:solidFill>
                <a:latin typeface="Verdana" panose="020B0604030504040204" pitchFamily="2" charset="0"/>
              </a:defRPr>
            </a:lvl1pPr>
            <a:lvl2pPr marL="742950" lvl="1" indent="-28575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800" b="0" i="0" u="none" kern="1200" baseline="0">
                <a:solidFill>
                  <a:schemeClr val="bg1"/>
                </a:solidFill>
                <a:latin typeface="Verdana" panose="020B0604030504040204" pitchFamily="2" charset="0"/>
                <a:ea typeface="HY견고딕" pitchFamily="2" charset="-127"/>
              </a:defRPr>
            </a:lvl2pPr>
            <a:lvl3pPr marL="1143000" lvl="2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800" b="0" i="0" u="none" kern="1200" baseline="0">
                <a:solidFill>
                  <a:schemeClr val="bg1"/>
                </a:solidFill>
                <a:latin typeface="Verdana" panose="020B0604030504040204" pitchFamily="2" charset="0"/>
                <a:ea typeface="HY견고딕" pitchFamily="2" charset="-127"/>
              </a:defRPr>
            </a:lvl3pPr>
            <a:lvl4pPr marL="1600200" lvl="3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1800" b="0" i="0" u="none" kern="1200" baseline="0">
                <a:solidFill>
                  <a:schemeClr val="bg1"/>
                </a:solidFill>
                <a:latin typeface="Verdana" panose="020B0604030504040204" pitchFamily="2" charset="0"/>
                <a:ea typeface="HY견고딕" pitchFamily="2" charset="-127"/>
              </a:defRPr>
            </a:lvl4pPr>
            <a:lvl5pPr marL="2057400" lvl="4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1800" b="0" i="0" u="none" kern="1200" baseline="0">
                <a:solidFill>
                  <a:schemeClr val="bg1"/>
                </a:solidFill>
                <a:latin typeface="Verdana" panose="020B0604030504040204" pitchFamily="2" charset="0"/>
                <a:ea typeface="HY견고딕" pitchFamily="2" charset="-127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zh-CN" altLang="en-US" sz="16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字数要求：</a:t>
            </a:r>
            <a:endParaRPr lang="en-US" altLang="zh-CN" sz="16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>
              <a:spcBef>
                <a:spcPct val="0"/>
              </a:spcBef>
              <a:buNone/>
            </a:pPr>
            <a:r>
              <a:rPr lang="zh-CN" altLang="en-US" sz="16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外文文献</a:t>
            </a:r>
            <a:r>
              <a:rPr lang="en-US" altLang="zh-CN" sz="16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20000</a:t>
            </a:r>
            <a:r>
              <a:rPr lang="zh-CN" altLang="en-US" sz="16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字符以上，中文翻译</a:t>
            </a:r>
            <a:r>
              <a:rPr lang="en-US" altLang="zh-CN" sz="16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3000</a:t>
            </a:r>
            <a:r>
              <a:rPr lang="zh-CN" altLang="en-US" sz="16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字以上。</a:t>
            </a:r>
            <a:endParaRPr lang="en-US" altLang="zh-CN" sz="16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027" y="1076081"/>
            <a:ext cx="3904800" cy="5506547"/>
          </a:xfrm>
          <a:prstGeom prst="rect">
            <a:avLst/>
          </a:prstGeom>
        </p:spPr>
      </p:pic>
      <p:sp>
        <p:nvSpPr>
          <p:cNvPr id="4" name="Text Box 4"/>
          <p:cNvSpPr txBox="1"/>
          <p:nvPr/>
        </p:nvSpPr>
        <p:spPr>
          <a:xfrm>
            <a:off x="4244481" y="809716"/>
            <a:ext cx="4897437" cy="4616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>
            <a:lvl1pPr marL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1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Verdana" panose="020B0604030504040204" pitchFamily="2" charset="0"/>
                <a:ea typeface="+mn-ea"/>
                <a:cs typeface="+mn-cs"/>
              </a:defRPr>
            </a:lvl2pPr>
            <a:lvl3pPr marL="914400" lvl="2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Verdana" panose="020B0604030504040204" pitchFamily="2" charset="0"/>
                <a:ea typeface="+mn-ea"/>
                <a:cs typeface="+mn-cs"/>
              </a:defRPr>
            </a:lvl3pPr>
            <a:lvl4pPr marL="1371600" lvl="3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Verdana" panose="020B0604030504040204" pitchFamily="2" charset="0"/>
                <a:ea typeface="+mn-ea"/>
                <a:cs typeface="+mn-cs"/>
              </a:defRPr>
            </a:lvl4pPr>
            <a:lvl5pPr marL="1828800" lvl="4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Verdana" panose="020B0604030504040204" pitchFamily="2" charset="0"/>
                <a:ea typeface="+mn-ea"/>
                <a:cs typeface="+mn-cs"/>
              </a:defRPr>
            </a:lvl5pPr>
            <a:lvl6pPr marL="2286000" lvl="5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Verdana" panose="020B0604030504040204" pitchFamily="2" charset="0"/>
                <a:ea typeface="+mn-ea"/>
                <a:cs typeface="+mn-cs"/>
              </a:defRPr>
            </a:lvl6pPr>
            <a:lvl7pPr marL="2743200" lvl="6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Verdana" panose="020B0604030504040204" pitchFamily="2" charset="0"/>
                <a:ea typeface="+mn-ea"/>
                <a:cs typeface="+mn-cs"/>
              </a:defRPr>
            </a:lvl7pPr>
            <a:lvl8pPr marL="3200400" lvl="7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Verdana" panose="020B0604030504040204" pitchFamily="2" charset="0"/>
                <a:ea typeface="+mn-ea"/>
                <a:cs typeface="+mn-cs"/>
              </a:defRPr>
            </a:lvl8pPr>
            <a:lvl9pPr marL="3657600" lvl="8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Verdana" panose="020B0604030504040204" pitchFamily="2" charset="0"/>
                <a:ea typeface="+mn-ea"/>
                <a:cs typeface="+mn-cs"/>
              </a:defRPr>
            </a:lvl9pPr>
          </a:lstStyle>
          <a:p>
            <a:pPr eaLnBrk="0" hangingPunct="0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）英文文献</a:t>
            </a:r>
          </a:p>
        </p:txBody>
      </p:sp>
      <p:sp>
        <p:nvSpPr>
          <p:cNvPr id="5" name="AutoShape 5" descr="蓝色面巾纸"/>
          <p:cNvSpPr/>
          <p:nvPr/>
        </p:nvSpPr>
        <p:spPr>
          <a:xfrm>
            <a:off x="5555456" y="3205163"/>
            <a:ext cx="3838710" cy="717925"/>
          </a:xfrm>
          <a:prstGeom prst="accentCallout2">
            <a:avLst>
              <a:gd name="adj1" fmla="val 18750"/>
              <a:gd name="adj2" fmla="val -2579"/>
              <a:gd name="adj3" fmla="val 18750"/>
              <a:gd name="adj4" fmla="val -29944"/>
              <a:gd name="adj5" fmla="val -17190"/>
              <a:gd name="adj6" fmla="val -58389"/>
            </a:avLst>
          </a:prstGeom>
          <a:blipFill rotWithShape="0">
            <a:blip r:embed="rId3" cstate="print">
              <a:alphaModFix amt="90999"/>
            </a:blip>
          </a:blip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  <a:effectLst>
            <a:outerShdw dist="107763" dir="2699999" algn="ctr" rotWithShape="0">
              <a:srgbClr val="868686">
                <a:alpha val="50000"/>
              </a:srgbClr>
            </a:outerShdw>
          </a:effectLst>
        </p:spPr>
        <p:txBody>
          <a:bodyPr lIns="90000" tIns="46800" rIns="90000" bIns="46800" anchor="ctr"/>
          <a:lstStyle>
            <a:lvl1pPr marL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1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Verdana" panose="020B0604030504040204" pitchFamily="2" charset="0"/>
                <a:ea typeface="+mn-ea"/>
                <a:cs typeface="+mn-cs"/>
              </a:defRPr>
            </a:lvl2pPr>
            <a:lvl3pPr marL="914400" lvl="2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Verdana" panose="020B0604030504040204" pitchFamily="2" charset="0"/>
                <a:ea typeface="+mn-ea"/>
                <a:cs typeface="+mn-cs"/>
              </a:defRPr>
            </a:lvl3pPr>
            <a:lvl4pPr marL="1371600" lvl="3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Verdana" panose="020B0604030504040204" pitchFamily="2" charset="0"/>
                <a:ea typeface="+mn-ea"/>
                <a:cs typeface="+mn-cs"/>
              </a:defRPr>
            </a:lvl4pPr>
            <a:lvl5pPr marL="1828800" lvl="4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Verdana" panose="020B0604030504040204" pitchFamily="2" charset="0"/>
                <a:ea typeface="+mn-ea"/>
                <a:cs typeface="+mn-cs"/>
              </a:defRPr>
            </a:lvl5pPr>
            <a:lvl6pPr marL="2286000" lvl="5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Verdana" panose="020B0604030504040204" pitchFamily="2" charset="0"/>
                <a:ea typeface="+mn-ea"/>
                <a:cs typeface="+mn-cs"/>
              </a:defRPr>
            </a:lvl6pPr>
            <a:lvl7pPr marL="2743200" lvl="6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Verdana" panose="020B0604030504040204" pitchFamily="2" charset="0"/>
                <a:ea typeface="+mn-ea"/>
                <a:cs typeface="+mn-cs"/>
              </a:defRPr>
            </a:lvl7pPr>
            <a:lvl8pPr marL="3200400" lvl="7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Verdana" panose="020B0604030504040204" pitchFamily="2" charset="0"/>
                <a:ea typeface="+mn-ea"/>
                <a:cs typeface="+mn-cs"/>
              </a:defRPr>
            </a:lvl8pPr>
            <a:lvl9pPr marL="3657600" lvl="8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Verdana" panose="020B0604030504040204" pitchFamily="2" charset="0"/>
                <a:ea typeface="+mn-ea"/>
                <a:cs typeface="+mn-cs"/>
              </a:defRPr>
            </a:lvl9pPr>
          </a:lstStyle>
          <a:p>
            <a:pPr algn="l" eaLnBrk="0" hangingPunct="0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所有格式都与论文正文完全相同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字体为</a:t>
            </a:r>
            <a:r>
              <a:rPr lang="zh-CN" altLang="en-US" sz="1600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小四</a:t>
            </a:r>
            <a:r>
              <a:rPr lang="en-US" altLang="zh-CN" sz="1600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Times New Roman</a:t>
            </a:r>
            <a:r>
              <a:rPr lang="zh-CN" altLang="en-US" sz="1600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</p:txBody>
      </p:sp>
      <p:sp>
        <p:nvSpPr>
          <p:cNvPr id="6" name="AutoShape 6" descr="蓝色面巾纸"/>
          <p:cNvSpPr/>
          <p:nvPr/>
        </p:nvSpPr>
        <p:spPr>
          <a:xfrm>
            <a:off x="5555456" y="4994156"/>
            <a:ext cx="3838710" cy="609600"/>
          </a:xfrm>
          <a:prstGeom prst="accentCallout2">
            <a:avLst>
              <a:gd name="adj1" fmla="val 18750"/>
              <a:gd name="adj2" fmla="val -3778"/>
              <a:gd name="adj3" fmla="val 18750"/>
              <a:gd name="adj4" fmla="val -17560"/>
              <a:gd name="adj5" fmla="val 165657"/>
              <a:gd name="adj6" fmla="val -31310"/>
            </a:avLst>
          </a:prstGeom>
          <a:blipFill rotWithShape="0">
            <a:blip r:embed="rId3" cstate="print">
              <a:alphaModFix amt="90999"/>
            </a:blip>
          </a:blip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  <a:effectLst>
            <a:outerShdw dist="107763" dir="2699999" algn="ctr" rotWithShape="0">
              <a:srgbClr val="868686">
                <a:alpha val="50000"/>
              </a:srgbClr>
            </a:outerShdw>
          </a:effectLst>
        </p:spPr>
        <p:txBody>
          <a:bodyPr lIns="90000" tIns="46800" rIns="90000" bIns="46800" anchor="ctr"/>
          <a:lstStyle>
            <a:lvl1pPr marL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1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Verdana" panose="020B0604030504040204" pitchFamily="2" charset="0"/>
                <a:ea typeface="+mn-ea"/>
                <a:cs typeface="+mn-cs"/>
              </a:defRPr>
            </a:lvl2pPr>
            <a:lvl3pPr marL="914400" lvl="2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Verdana" panose="020B0604030504040204" pitchFamily="2" charset="0"/>
                <a:ea typeface="+mn-ea"/>
                <a:cs typeface="+mn-cs"/>
              </a:defRPr>
            </a:lvl3pPr>
            <a:lvl4pPr marL="1371600" lvl="3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Verdana" panose="020B0604030504040204" pitchFamily="2" charset="0"/>
                <a:ea typeface="+mn-ea"/>
                <a:cs typeface="+mn-cs"/>
              </a:defRPr>
            </a:lvl4pPr>
            <a:lvl5pPr marL="1828800" lvl="4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Verdana" panose="020B0604030504040204" pitchFamily="2" charset="0"/>
                <a:ea typeface="+mn-ea"/>
                <a:cs typeface="+mn-cs"/>
              </a:defRPr>
            </a:lvl5pPr>
            <a:lvl6pPr marL="2286000" lvl="5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Verdana" panose="020B0604030504040204" pitchFamily="2" charset="0"/>
                <a:ea typeface="+mn-ea"/>
                <a:cs typeface="+mn-cs"/>
              </a:defRPr>
            </a:lvl6pPr>
            <a:lvl7pPr marL="2743200" lvl="6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Verdana" panose="020B0604030504040204" pitchFamily="2" charset="0"/>
                <a:ea typeface="+mn-ea"/>
                <a:cs typeface="+mn-cs"/>
              </a:defRPr>
            </a:lvl7pPr>
            <a:lvl8pPr marL="3200400" lvl="7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Verdana" panose="020B0604030504040204" pitchFamily="2" charset="0"/>
                <a:ea typeface="+mn-ea"/>
                <a:cs typeface="+mn-cs"/>
              </a:defRPr>
            </a:lvl8pPr>
            <a:lvl9pPr marL="3657600" lvl="8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Verdana" panose="020B0604030504040204" pitchFamily="2" charset="0"/>
                <a:ea typeface="+mn-ea"/>
                <a:cs typeface="+mn-cs"/>
              </a:defRPr>
            </a:lvl9pPr>
          </a:lstStyle>
          <a:p>
            <a:pPr algn="l" eaLnBrk="0" hangingPunct="0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页码居右</a:t>
            </a:r>
            <a:r>
              <a:rPr lang="en-US" altLang="zh-CN" sz="1600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-1  2  3</a:t>
            </a:r>
            <a:endParaRPr lang="zh-CN" altLang="en-US" sz="1600" dirty="0">
              <a:solidFill>
                <a:srgbClr val="FF33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85529" y="225701"/>
            <a:ext cx="64094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 smtClean="0"/>
              <a:t>7.</a:t>
            </a:r>
            <a:r>
              <a:rPr lang="zh-CN" altLang="en-US" dirty="0"/>
              <a:t>中英文翻译</a:t>
            </a:r>
          </a:p>
        </p:txBody>
      </p:sp>
      <p:sp>
        <p:nvSpPr>
          <p:cNvPr id="9" name="AutoShape 5" descr="蓝色面巾纸"/>
          <p:cNvSpPr/>
          <p:nvPr/>
        </p:nvSpPr>
        <p:spPr>
          <a:xfrm>
            <a:off x="5555456" y="1790296"/>
            <a:ext cx="3838710" cy="609600"/>
          </a:xfrm>
          <a:prstGeom prst="accentCallout2">
            <a:avLst>
              <a:gd name="adj1" fmla="val 18750"/>
              <a:gd name="adj2" fmla="val -2940"/>
              <a:gd name="adj3" fmla="val 18750"/>
              <a:gd name="adj4" fmla="val -34102"/>
              <a:gd name="adj5" fmla="val 2621"/>
              <a:gd name="adj6" fmla="val -52352"/>
            </a:avLst>
          </a:prstGeom>
          <a:blipFill rotWithShape="0">
            <a:blip r:embed="rId3" cstate="print">
              <a:alphaModFix amt="90999"/>
            </a:blip>
          </a:blip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  <a:effectLst>
            <a:outerShdw dist="107763" dir="2699999" algn="ctr" rotWithShape="0">
              <a:srgbClr val="868686">
                <a:alpha val="50000"/>
              </a:srgbClr>
            </a:outerShdw>
          </a:effectLst>
        </p:spPr>
        <p:txBody>
          <a:bodyPr lIns="90000" tIns="46800" rIns="90000" bIns="46800" anchor="ctr"/>
          <a:lstStyle>
            <a:lvl1pPr marL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1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Verdana" panose="020B0604030504040204" pitchFamily="2" charset="0"/>
                <a:ea typeface="+mn-ea"/>
                <a:cs typeface="+mn-cs"/>
              </a:defRPr>
            </a:lvl2pPr>
            <a:lvl3pPr marL="914400" lvl="2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Verdana" panose="020B0604030504040204" pitchFamily="2" charset="0"/>
                <a:ea typeface="+mn-ea"/>
                <a:cs typeface="+mn-cs"/>
              </a:defRPr>
            </a:lvl3pPr>
            <a:lvl4pPr marL="1371600" lvl="3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Verdana" panose="020B0604030504040204" pitchFamily="2" charset="0"/>
                <a:ea typeface="+mn-ea"/>
                <a:cs typeface="+mn-cs"/>
              </a:defRPr>
            </a:lvl4pPr>
            <a:lvl5pPr marL="1828800" lvl="4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Verdana" panose="020B0604030504040204" pitchFamily="2" charset="0"/>
                <a:ea typeface="+mn-ea"/>
                <a:cs typeface="+mn-cs"/>
              </a:defRPr>
            </a:lvl5pPr>
            <a:lvl6pPr marL="2286000" lvl="5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Verdana" panose="020B0604030504040204" pitchFamily="2" charset="0"/>
                <a:ea typeface="+mn-ea"/>
                <a:cs typeface="+mn-cs"/>
              </a:defRPr>
            </a:lvl6pPr>
            <a:lvl7pPr marL="2743200" lvl="6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Verdana" panose="020B0604030504040204" pitchFamily="2" charset="0"/>
                <a:ea typeface="+mn-ea"/>
                <a:cs typeface="+mn-cs"/>
              </a:defRPr>
            </a:lvl7pPr>
            <a:lvl8pPr marL="3200400" lvl="7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Verdana" panose="020B0604030504040204" pitchFamily="2" charset="0"/>
                <a:ea typeface="+mn-ea"/>
                <a:cs typeface="+mn-cs"/>
              </a:defRPr>
            </a:lvl8pPr>
            <a:lvl9pPr marL="3657600" lvl="8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Verdana" panose="020B0604030504040204" pitchFamily="2" charset="0"/>
                <a:ea typeface="+mn-ea"/>
                <a:cs typeface="+mn-cs"/>
              </a:defRPr>
            </a:lvl9pPr>
          </a:lstStyle>
          <a:p>
            <a:pPr algn="l" eaLnBrk="0" hangingPunct="0"/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题目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- </a:t>
            </a:r>
            <a:r>
              <a:rPr lang="zh-CN" altLang="en-US" sz="160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三号</a:t>
            </a:r>
            <a:r>
              <a:rPr lang="en-US" altLang="zh-CN" sz="1600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Times New Roman</a:t>
            </a:r>
            <a:r>
              <a:rPr lang="zh-CN" altLang="en-US" sz="160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加粗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/>
          <p:nvPr/>
        </p:nvSpPr>
        <p:spPr>
          <a:xfrm>
            <a:off x="5699918" y="558035"/>
            <a:ext cx="4897437" cy="4616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>
            <a:lvl1pPr marL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1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Verdana" panose="020B0604030504040204" pitchFamily="2" charset="0"/>
                <a:ea typeface="+mn-ea"/>
                <a:cs typeface="+mn-cs"/>
              </a:defRPr>
            </a:lvl2pPr>
            <a:lvl3pPr marL="914400" lvl="2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Verdana" panose="020B0604030504040204" pitchFamily="2" charset="0"/>
                <a:ea typeface="+mn-ea"/>
                <a:cs typeface="+mn-cs"/>
              </a:defRPr>
            </a:lvl3pPr>
            <a:lvl4pPr marL="1371600" lvl="3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Verdana" panose="020B0604030504040204" pitchFamily="2" charset="0"/>
                <a:ea typeface="+mn-ea"/>
                <a:cs typeface="+mn-cs"/>
              </a:defRPr>
            </a:lvl4pPr>
            <a:lvl5pPr marL="1828800" lvl="4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Verdana" panose="020B0604030504040204" pitchFamily="2" charset="0"/>
                <a:ea typeface="+mn-ea"/>
                <a:cs typeface="+mn-cs"/>
              </a:defRPr>
            </a:lvl5pPr>
            <a:lvl6pPr marL="2286000" lvl="5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Verdana" panose="020B0604030504040204" pitchFamily="2" charset="0"/>
                <a:ea typeface="+mn-ea"/>
                <a:cs typeface="+mn-cs"/>
              </a:defRPr>
            </a:lvl6pPr>
            <a:lvl7pPr marL="2743200" lvl="6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Verdana" panose="020B0604030504040204" pitchFamily="2" charset="0"/>
                <a:ea typeface="+mn-ea"/>
                <a:cs typeface="+mn-cs"/>
              </a:defRPr>
            </a:lvl7pPr>
            <a:lvl8pPr marL="3200400" lvl="7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Verdana" panose="020B0604030504040204" pitchFamily="2" charset="0"/>
                <a:ea typeface="+mn-ea"/>
                <a:cs typeface="+mn-cs"/>
              </a:defRPr>
            </a:lvl8pPr>
            <a:lvl9pPr marL="3657600" lvl="8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Verdana" panose="020B0604030504040204" pitchFamily="2" charset="0"/>
                <a:ea typeface="+mn-ea"/>
                <a:cs typeface="+mn-cs"/>
              </a:defRPr>
            </a:lvl9pPr>
          </a:lstStyle>
          <a:p>
            <a:pPr algn="l" eaLnBrk="0" hangingPunct="0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）中文翻译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714" y="872032"/>
            <a:ext cx="4104278" cy="5796951"/>
          </a:xfrm>
          <a:prstGeom prst="rect">
            <a:avLst/>
          </a:prstGeom>
        </p:spPr>
      </p:pic>
      <p:sp>
        <p:nvSpPr>
          <p:cNvPr id="5" name="AutoShape 5" descr="蓝色面巾纸"/>
          <p:cNvSpPr/>
          <p:nvPr/>
        </p:nvSpPr>
        <p:spPr>
          <a:xfrm>
            <a:off x="5556249" y="1616869"/>
            <a:ext cx="3984566" cy="609600"/>
          </a:xfrm>
          <a:prstGeom prst="accentCallout2">
            <a:avLst>
              <a:gd name="adj1" fmla="val 18750"/>
              <a:gd name="adj2" fmla="val -2940"/>
              <a:gd name="adj3" fmla="val 18750"/>
              <a:gd name="adj4" fmla="val -34102"/>
              <a:gd name="adj5" fmla="val -1624"/>
              <a:gd name="adj6" fmla="val -47241"/>
            </a:avLst>
          </a:prstGeom>
          <a:blipFill rotWithShape="0">
            <a:blip r:embed="rId3" cstate="print">
              <a:alphaModFix amt="90999"/>
            </a:blip>
          </a:blip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  <a:effectLst>
            <a:outerShdw dist="107763" dir="2699999" algn="ctr" rotWithShape="0">
              <a:srgbClr val="868686">
                <a:alpha val="50000"/>
              </a:srgbClr>
            </a:outerShdw>
          </a:effectLst>
        </p:spPr>
        <p:txBody>
          <a:bodyPr lIns="90000" tIns="46800" rIns="90000" bIns="46800" anchor="ctr"/>
          <a:lstStyle>
            <a:lvl1pPr marL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1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Verdana" panose="020B0604030504040204" pitchFamily="2" charset="0"/>
                <a:ea typeface="+mn-ea"/>
                <a:cs typeface="+mn-cs"/>
              </a:defRPr>
            </a:lvl2pPr>
            <a:lvl3pPr marL="914400" lvl="2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Verdana" panose="020B0604030504040204" pitchFamily="2" charset="0"/>
                <a:ea typeface="+mn-ea"/>
                <a:cs typeface="+mn-cs"/>
              </a:defRPr>
            </a:lvl3pPr>
            <a:lvl4pPr marL="1371600" lvl="3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Verdana" panose="020B0604030504040204" pitchFamily="2" charset="0"/>
                <a:ea typeface="+mn-ea"/>
                <a:cs typeface="+mn-cs"/>
              </a:defRPr>
            </a:lvl4pPr>
            <a:lvl5pPr marL="1828800" lvl="4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Verdana" panose="020B0604030504040204" pitchFamily="2" charset="0"/>
                <a:ea typeface="+mn-ea"/>
                <a:cs typeface="+mn-cs"/>
              </a:defRPr>
            </a:lvl5pPr>
            <a:lvl6pPr marL="2286000" lvl="5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Verdana" panose="020B0604030504040204" pitchFamily="2" charset="0"/>
                <a:ea typeface="+mn-ea"/>
                <a:cs typeface="+mn-cs"/>
              </a:defRPr>
            </a:lvl6pPr>
            <a:lvl7pPr marL="2743200" lvl="6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Verdana" panose="020B0604030504040204" pitchFamily="2" charset="0"/>
                <a:ea typeface="+mn-ea"/>
                <a:cs typeface="+mn-cs"/>
              </a:defRPr>
            </a:lvl7pPr>
            <a:lvl8pPr marL="3200400" lvl="7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Verdana" panose="020B0604030504040204" pitchFamily="2" charset="0"/>
                <a:ea typeface="+mn-ea"/>
                <a:cs typeface="+mn-cs"/>
              </a:defRPr>
            </a:lvl8pPr>
            <a:lvl9pPr marL="3657600" lvl="8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Verdana" panose="020B0604030504040204" pitchFamily="2" charset="0"/>
                <a:ea typeface="+mn-ea"/>
                <a:cs typeface="+mn-cs"/>
              </a:defRPr>
            </a:lvl9pPr>
          </a:lstStyle>
          <a:p>
            <a:pPr algn="l" eaLnBrk="0" hangingPunct="0"/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题目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- </a:t>
            </a:r>
            <a:r>
              <a:rPr lang="zh-CN" altLang="en-US" sz="160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三号宋体 加粗</a:t>
            </a:r>
          </a:p>
        </p:txBody>
      </p:sp>
      <p:sp>
        <p:nvSpPr>
          <p:cNvPr id="6" name="AutoShape 6" descr="蓝色面巾纸"/>
          <p:cNvSpPr/>
          <p:nvPr/>
        </p:nvSpPr>
        <p:spPr>
          <a:xfrm>
            <a:off x="5556249" y="5380982"/>
            <a:ext cx="3984566" cy="609600"/>
          </a:xfrm>
          <a:prstGeom prst="accentCallout2">
            <a:avLst>
              <a:gd name="adj1" fmla="val 18750"/>
              <a:gd name="adj2" fmla="val -2204"/>
              <a:gd name="adj3" fmla="val 18750"/>
              <a:gd name="adj4" fmla="val -10426"/>
              <a:gd name="adj5" fmla="val 120947"/>
              <a:gd name="adj6" fmla="val -24212"/>
            </a:avLst>
          </a:prstGeom>
          <a:blipFill rotWithShape="0">
            <a:blip r:embed="rId3" cstate="print">
              <a:alphaModFix amt="90999"/>
            </a:blip>
          </a:blip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  <a:effectLst>
            <a:outerShdw dist="107763" dir="2699999" algn="ctr" rotWithShape="0">
              <a:srgbClr val="868686">
                <a:alpha val="50000"/>
              </a:srgbClr>
            </a:outerShdw>
          </a:effectLst>
        </p:spPr>
        <p:txBody>
          <a:bodyPr lIns="90000" tIns="46800" rIns="90000" bIns="46800" anchor="ctr"/>
          <a:lstStyle>
            <a:lvl1pPr marL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1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Verdana" panose="020B0604030504040204" pitchFamily="2" charset="0"/>
                <a:ea typeface="+mn-ea"/>
                <a:cs typeface="+mn-cs"/>
              </a:defRPr>
            </a:lvl2pPr>
            <a:lvl3pPr marL="914400" lvl="2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Verdana" panose="020B0604030504040204" pitchFamily="2" charset="0"/>
                <a:ea typeface="+mn-ea"/>
                <a:cs typeface="+mn-cs"/>
              </a:defRPr>
            </a:lvl3pPr>
            <a:lvl4pPr marL="1371600" lvl="3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Verdana" panose="020B0604030504040204" pitchFamily="2" charset="0"/>
                <a:ea typeface="+mn-ea"/>
                <a:cs typeface="+mn-cs"/>
              </a:defRPr>
            </a:lvl4pPr>
            <a:lvl5pPr marL="1828800" lvl="4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Verdana" panose="020B0604030504040204" pitchFamily="2" charset="0"/>
                <a:ea typeface="+mn-ea"/>
                <a:cs typeface="+mn-cs"/>
              </a:defRPr>
            </a:lvl5pPr>
            <a:lvl6pPr marL="2286000" lvl="5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Verdana" panose="020B0604030504040204" pitchFamily="2" charset="0"/>
                <a:ea typeface="+mn-ea"/>
                <a:cs typeface="+mn-cs"/>
              </a:defRPr>
            </a:lvl6pPr>
            <a:lvl7pPr marL="2743200" lvl="6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Verdana" panose="020B0604030504040204" pitchFamily="2" charset="0"/>
                <a:ea typeface="+mn-ea"/>
                <a:cs typeface="+mn-cs"/>
              </a:defRPr>
            </a:lvl7pPr>
            <a:lvl8pPr marL="3200400" lvl="7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Verdana" panose="020B0604030504040204" pitchFamily="2" charset="0"/>
                <a:ea typeface="+mn-ea"/>
                <a:cs typeface="+mn-cs"/>
              </a:defRPr>
            </a:lvl8pPr>
            <a:lvl9pPr marL="3657600" lvl="8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Verdana" panose="020B0604030504040204" pitchFamily="2" charset="0"/>
                <a:ea typeface="+mn-ea"/>
                <a:cs typeface="+mn-cs"/>
              </a:defRPr>
            </a:lvl9pPr>
          </a:lstStyle>
          <a:p>
            <a:pPr algn="l" eaLnBrk="0" hangingPunct="0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页码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600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接着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英文文献排序 </a:t>
            </a:r>
            <a:r>
              <a:rPr lang="zh-CN" altLang="en-US" sz="1600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居右</a:t>
            </a:r>
          </a:p>
        </p:txBody>
      </p:sp>
      <p:sp>
        <p:nvSpPr>
          <p:cNvPr id="8" name="AutoShape 8" descr="蓝色面巾纸"/>
          <p:cNvSpPr/>
          <p:nvPr/>
        </p:nvSpPr>
        <p:spPr>
          <a:xfrm>
            <a:off x="5556249" y="2745432"/>
            <a:ext cx="3984566" cy="1429754"/>
          </a:xfrm>
          <a:prstGeom prst="accentCallout2">
            <a:avLst>
              <a:gd name="adj1" fmla="val 9912"/>
              <a:gd name="adj2" fmla="val -2194"/>
              <a:gd name="adj3" fmla="val 9912"/>
              <a:gd name="adj4" fmla="val -22560"/>
              <a:gd name="adj5" fmla="val 58042"/>
              <a:gd name="adj6" fmla="val -43713"/>
            </a:avLst>
          </a:prstGeom>
          <a:blipFill rotWithShape="0">
            <a:blip r:embed="rId3" cstate="print">
              <a:alphaModFix amt="90999"/>
            </a:blip>
          </a:blip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  <a:effectLst>
            <a:outerShdw dist="107763" dir="2699999" algn="ctr" rotWithShape="0">
              <a:srgbClr val="868686">
                <a:alpha val="50000"/>
              </a:srgbClr>
            </a:outerShdw>
          </a:effectLst>
        </p:spPr>
        <p:txBody>
          <a:bodyPr lIns="90000" tIns="46800" rIns="90000" bIns="46800" anchor="ctr"/>
          <a:lstStyle>
            <a:lvl1pPr marL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1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Verdana" panose="020B0604030504040204" pitchFamily="2" charset="0"/>
                <a:ea typeface="+mn-ea"/>
                <a:cs typeface="+mn-cs"/>
              </a:defRPr>
            </a:lvl2pPr>
            <a:lvl3pPr marL="914400" lvl="2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Verdana" panose="020B0604030504040204" pitchFamily="2" charset="0"/>
                <a:ea typeface="+mn-ea"/>
                <a:cs typeface="+mn-cs"/>
              </a:defRPr>
            </a:lvl3pPr>
            <a:lvl4pPr marL="1371600" lvl="3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Verdana" panose="020B0604030504040204" pitchFamily="2" charset="0"/>
                <a:ea typeface="+mn-ea"/>
                <a:cs typeface="+mn-cs"/>
              </a:defRPr>
            </a:lvl4pPr>
            <a:lvl5pPr marL="1828800" lvl="4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Verdana" panose="020B0604030504040204" pitchFamily="2" charset="0"/>
                <a:ea typeface="+mn-ea"/>
                <a:cs typeface="+mn-cs"/>
              </a:defRPr>
            </a:lvl5pPr>
            <a:lvl6pPr marL="2286000" lvl="5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Verdana" panose="020B0604030504040204" pitchFamily="2" charset="0"/>
                <a:ea typeface="+mn-ea"/>
                <a:cs typeface="+mn-cs"/>
              </a:defRPr>
            </a:lvl6pPr>
            <a:lvl7pPr marL="2743200" lvl="6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Verdana" panose="020B0604030504040204" pitchFamily="2" charset="0"/>
                <a:ea typeface="+mn-ea"/>
                <a:cs typeface="+mn-cs"/>
              </a:defRPr>
            </a:lvl7pPr>
            <a:lvl8pPr marL="3200400" lvl="7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Verdana" panose="020B0604030504040204" pitchFamily="2" charset="0"/>
                <a:ea typeface="+mn-ea"/>
                <a:cs typeface="+mn-cs"/>
              </a:defRPr>
            </a:lvl8pPr>
            <a:lvl9pPr marL="3657600" lvl="8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1" i="0" u="none" kern="1200" baseline="0">
                <a:solidFill>
                  <a:schemeClr val="tx1"/>
                </a:solidFill>
                <a:latin typeface="Verdana" panose="020B0604030504040204" pitchFamily="2" charset="0"/>
                <a:ea typeface="+mn-ea"/>
                <a:cs typeface="+mn-cs"/>
              </a:defRPr>
            </a:lvl9pPr>
          </a:lstStyle>
          <a:p>
            <a:pPr algn="l" eaLnBrk="0" hangingPunct="0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中文文献所有格式也和正文格式完全相同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 eaLnBrk="0" hangingPunct="0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一级标题- </a:t>
            </a:r>
            <a:r>
              <a:rPr lang="zh-CN" altLang="en-US" sz="1600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四号宋体 加粗</a:t>
            </a:r>
          </a:p>
          <a:p>
            <a:pPr algn="l" eaLnBrk="0" hangingPunct="0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二级标题- </a:t>
            </a:r>
            <a:r>
              <a:rPr lang="zh-CN" altLang="en-US" sz="1600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小四宋体 加粗</a:t>
            </a:r>
          </a:p>
          <a:p>
            <a:pPr algn="l" eaLnBrk="0" hangingPunct="0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正    文</a:t>
            </a:r>
            <a:r>
              <a:rPr lang="zh-CN" altLang="en-US" sz="1600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 小四宋体</a:t>
            </a:r>
          </a:p>
          <a:p>
            <a:pPr algn="l" eaLnBrk="0" hangingPunct="0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参考文献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- 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不翻译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559650" y="82826"/>
            <a:ext cx="64094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 smtClean="0"/>
              <a:t>7.</a:t>
            </a:r>
            <a:r>
              <a:rPr lang="zh-CN" altLang="en-US" dirty="0"/>
              <a:t>中英文翻译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文本框 38"/>
          <p:cNvSpPr txBox="1"/>
          <p:nvPr/>
        </p:nvSpPr>
        <p:spPr>
          <a:xfrm>
            <a:off x="318397" y="161443"/>
            <a:ext cx="582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毕业档案袋</a:t>
            </a:r>
          </a:p>
        </p:txBody>
      </p:sp>
      <p:grpSp>
        <p:nvGrpSpPr>
          <p:cNvPr id="42" name="组合 41"/>
          <p:cNvGrpSpPr/>
          <p:nvPr/>
        </p:nvGrpSpPr>
        <p:grpSpPr>
          <a:xfrm>
            <a:off x="1022283" y="1063056"/>
            <a:ext cx="4312653" cy="5423184"/>
            <a:chOff x="707920" y="934483"/>
            <a:chExt cx="4392612" cy="5472112"/>
          </a:xfrm>
        </p:grpSpPr>
        <p:pic>
          <p:nvPicPr>
            <p:cNvPr id="40" name="Picture 3" descr="hw06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7920" y="934483"/>
              <a:ext cx="4392612" cy="547211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1" name="文本框 40"/>
            <p:cNvSpPr txBox="1"/>
            <p:nvPr/>
          </p:nvSpPr>
          <p:spPr>
            <a:xfrm>
              <a:off x="1570006" y="2941606"/>
              <a:ext cx="603849" cy="215444"/>
            </a:xfrm>
            <a:prstGeom prst="rect">
              <a:avLst/>
            </a:prstGeom>
            <a:solidFill>
              <a:srgbClr val="D1AF89"/>
            </a:solidFill>
          </p:spPr>
          <p:txBody>
            <a:bodyPr wrap="square" rtlCol="0">
              <a:spAutoFit/>
            </a:bodyPr>
            <a:lstStyle/>
            <a:p>
              <a:endParaRPr lang="zh-CN" altLang="en-US" sz="800" dirty="0"/>
            </a:p>
          </p:txBody>
        </p:sp>
      </p:grpSp>
      <p:sp>
        <p:nvSpPr>
          <p:cNvPr id="43" name="AutoShape 4" descr="蓝色面巾纸"/>
          <p:cNvSpPr/>
          <p:nvPr/>
        </p:nvSpPr>
        <p:spPr>
          <a:xfrm>
            <a:off x="6168562" y="1994896"/>
            <a:ext cx="5828363" cy="1951689"/>
          </a:xfrm>
          <a:prstGeom prst="accentCallout2">
            <a:avLst>
              <a:gd name="adj1" fmla="val 46119"/>
              <a:gd name="adj2" fmla="val -2056"/>
              <a:gd name="adj3" fmla="val 46119"/>
              <a:gd name="adj4" fmla="val -28798"/>
              <a:gd name="adj5" fmla="val 141354"/>
              <a:gd name="adj6" fmla="val -48579"/>
            </a:avLst>
          </a:prstGeom>
          <a:blipFill rotWithShape="0">
            <a:blip r:embed="rId4" cstate="print"/>
            <a:tile tx="0" ty="0" sx="100000" sy="100000" flip="none" algn="tl"/>
          </a:blip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  <a:effectLst>
            <a:outerShdw dist="107763" dir="2699999" algn="ctr" rotWithShape="0">
              <a:srgbClr val="868686">
                <a:alpha val="50000"/>
              </a:srgbClr>
            </a:outerShdw>
          </a:effectLst>
        </p:spPr>
        <p:txBody>
          <a:bodyPr lIns="90000" tIns="46800" rIns="90000" bIns="46800" anchor="ctr"/>
          <a:lstStyle>
            <a:lvl1pPr marL="342900" lvl="0" indent="-3429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Blip>
                <a:blip r:embed="rId5"/>
              </a:buBlip>
              <a:defRPr sz="2000" u="none" kern="1200" baseline="0">
                <a:solidFill>
                  <a:schemeClr val="bg1"/>
                </a:solidFill>
                <a:latin typeface="Verdana" panose="020B0604030504040204" pitchFamily="2" charset="0"/>
              </a:defRPr>
            </a:lvl1pPr>
            <a:lvl2pPr marL="742950" lvl="1" indent="-28575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800" b="0" i="0" u="none" kern="1200" baseline="0">
                <a:solidFill>
                  <a:schemeClr val="bg1"/>
                </a:solidFill>
                <a:latin typeface="Verdana" panose="020B0604030504040204" pitchFamily="2" charset="0"/>
                <a:ea typeface="HY견고딕" pitchFamily="2" charset="-127"/>
              </a:defRPr>
            </a:lvl2pPr>
            <a:lvl3pPr marL="1143000" lvl="2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800" b="0" i="0" u="none" kern="1200" baseline="0">
                <a:solidFill>
                  <a:schemeClr val="bg1"/>
                </a:solidFill>
                <a:latin typeface="Verdana" panose="020B0604030504040204" pitchFamily="2" charset="0"/>
                <a:ea typeface="HY견고딕" pitchFamily="2" charset="-127"/>
              </a:defRPr>
            </a:lvl3pPr>
            <a:lvl4pPr marL="1600200" lvl="3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1800" b="0" i="0" u="none" kern="1200" baseline="0">
                <a:solidFill>
                  <a:schemeClr val="bg1"/>
                </a:solidFill>
                <a:latin typeface="Verdana" panose="020B0604030504040204" pitchFamily="2" charset="0"/>
                <a:ea typeface="HY견고딕" pitchFamily="2" charset="-127"/>
              </a:defRPr>
            </a:lvl4pPr>
            <a:lvl5pPr marL="2057400" lvl="4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1800" b="0" i="0" u="none" kern="1200" baseline="0">
                <a:solidFill>
                  <a:schemeClr val="bg1"/>
                </a:solidFill>
                <a:latin typeface="Verdana" panose="020B0604030504040204" pitchFamily="2" charset="0"/>
                <a:ea typeface="HY견고딕" pitchFamily="2" charset="-127"/>
              </a:defRPr>
            </a:lvl5pPr>
          </a:lstStyle>
          <a:p>
            <a:pPr marL="0" lvl="0" indent="0"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zh-CN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en-US" sz="16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毕业设计</a:t>
            </a:r>
            <a:r>
              <a:rPr lang="en-US" altLang="zh-CN" sz="16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16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论文</a:t>
            </a:r>
            <a:r>
              <a:rPr lang="en-US" altLang="zh-CN" sz="16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lang="zh-CN" altLang="en-US" sz="16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</a:t>
            </a:r>
            <a:r>
              <a:rPr lang="en-US" altLang="zh-CN" sz="1600" b="1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35</a:t>
            </a:r>
            <a:r>
              <a:rPr lang="zh-CN" altLang="en-US" sz="1600" b="1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（按正文实际页数填写）</a:t>
            </a:r>
            <a:endParaRPr lang="en-US" altLang="zh-CN" sz="1600" b="1" dirty="0">
              <a:solidFill>
                <a:srgbClr val="FF33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zh-CN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中英文翻译                              </a:t>
            </a:r>
            <a:r>
              <a:rPr lang="en-US" altLang="zh-CN" sz="1600" b="1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1600" b="1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（按实际页数填写）</a:t>
            </a:r>
            <a:endParaRPr lang="en-US" altLang="zh-CN" sz="1600" b="1" dirty="0">
              <a:solidFill>
                <a:srgbClr val="FF33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zh-CN" sz="16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   </a:t>
            </a:r>
            <a:r>
              <a:rPr lang="zh-CN" altLang="en-US" sz="16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申报</a:t>
            </a:r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表和登记表                          2      </a:t>
            </a:r>
            <a:endParaRPr lang="en-US" altLang="zh-CN" sz="1600" b="1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zh-CN" sz="16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   </a:t>
            </a:r>
            <a:r>
              <a:rPr lang="zh-CN" altLang="en-US" sz="16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中期检查表                                 </a:t>
            </a:r>
            <a:r>
              <a:rPr lang="en-US" altLang="zh-CN" sz="16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6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endParaRPr lang="en-US" altLang="zh-CN" sz="16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zh-CN" sz="16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16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毕业设计</a:t>
            </a:r>
            <a:r>
              <a:rPr lang="en-US" altLang="zh-CN" sz="16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16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论文</a:t>
            </a:r>
            <a:r>
              <a:rPr lang="en-US" altLang="zh-CN" sz="16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lang="zh-CN" altLang="en-US" sz="16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成绩</a:t>
            </a:r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评定手册    </a:t>
            </a:r>
            <a:r>
              <a:rPr lang="zh-CN" altLang="en-US" sz="16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en-US" altLang="zh-CN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</a:p>
          <a:p>
            <a:pPr marL="0" indent="0"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zh-CN" sz="16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16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查重报告 </a:t>
            </a:r>
            <a:r>
              <a:rPr lang="zh-CN" altLang="en-US" sz="16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         </a:t>
            </a:r>
            <a:r>
              <a:rPr lang="en-US" altLang="zh-CN" sz="1600" b="1" dirty="0" smtClean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1600" b="1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（按实际页数填写）</a:t>
            </a:r>
            <a:endParaRPr lang="en-US" altLang="zh-CN" sz="1600" b="1" dirty="0">
              <a:solidFill>
                <a:srgbClr val="FF33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AutoShape 5" descr="蓝色面巾纸"/>
          <p:cNvSpPr/>
          <p:nvPr/>
        </p:nvSpPr>
        <p:spPr>
          <a:xfrm>
            <a:off x="6168562" y="1069657"/>
            <a:ext cx="1435100" cy="609600"/>
          </a:xfrm>
          <a:prstGeom prst="accentCallout2">
            <a:avLst>
              <a:gd name="adj1" fmla="val 18750"/>
              <a:gd name="adj2" fmla="val -5310"/>
              <a:gd name="adj3" fmla="val 18750"/>
              <a:gd name="adj4" fmla="val -84625"/>
              <a:gd name="adj5" fmla="val 247288"/>
              <a:gd name="adj6" fmla="val -175720"/>
            </a:avLst>
          </a:prstGeom>
          <a:blipFill>
            <a:blip r:embed="rId4" cstate="print"/>
            <a:tile tx="0" ty="0" sx="100000" sy="100000" flip="none" algn="tl"/>
          </a:blip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  <a:effectLst>
            <a:outerShdw dist="107763" dir="2699999" algn="ctr" rotWithShape="0">
              <a:srgbClr val="868686">
                <a:alpha val="50000"/>
              </a:srgbClr>
            </a:outerShdw>
          </a:effectLst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20XX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届</a:t>
            </a:r>
          </a:p>
        </p:txBody>
      </p:sp>
      <p:sp>
        <p:nvSpPr>
          <p:cNvPr id="46" name="AutoShape 7" descr="蓝色面巾纸"/>
          <p:cNvSpPr/>
          <p:nvPr/>
        </p:nvSpPr>
        <p:spPr>
          <a:xfrm>
            <a:off x="6168562" y="5133708"/>
            <a:ext cx="5828363" cy="1337094"/>
          </a:xfrm>
          <a:prstGeom prst="accentCallout2">
            <a:avLst>
              <a:gd name="adj1" fmla="val 18750"/>
              <a:gd name="adj2" fmla="val -2301"/>
              <a:gd name="adj3" fmla="val 18750"/>
              <a:gd name="adj4" fmla="val -58148"/>
              <a:gd name="adj5" fmla="val 77694"/>
              <a:gd name="adj6" fmla="val -67550"/>
            </a:avLst>
          </a:prstGeom>
          <a:blipFill rotWithShape="0">
            <a:blip r:embed="rId4" cstate="print"/>
          </a:blip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  <a:effectLst>
            <a:outerShdw dist="107763" dir="2699999" algn="ctr" rotWithShape="0">
              <a:srgbClr val="868686">
                <a:alpha val="50000"/>
              </a:srgbClr>
            </a:outerShdw>
          </a:effectLst>
        </p:spPr>
        <p:txBody>
          <a:bodyPr anchor="ctr"/>
          <a:lstStyle>
            <a:lvl1pPr marL="342900" lvl="0" indent="-3429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Blip>
                <a:blip r:embed="rId5"/>
              </a:buBlip>
              <a:defRPr sz="2000" u="none" kern="1200" baseline="0">
                <a:solidFill>
                  <a:schemeClr val="bg1"/>
                </a:solidFill>
                <a:latin typeface="Verdana" panose="020B0604030504040204" pitchFamily="2" charset="0"/>
              </a:defRPr>
            </a:lvl1pPr>
            <a:lvl2pPr marL="742950" lvl="1" indent="-28575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800" b="0" i="0" u="none" kern="1200" baseline="0">
                <a:solidFill>
                  <a:schemeClr val="bg1"/>
                </a:solidFill>
                <a:latin typeface="Verdana" panose="020B0604030504040204" pitchFamily="2" charset="0"/>
                <a:ea typeface="HY견고딕" pitchFamily="2" charset="-127"/>
              </a:defRPr>
            </a:lvl2pPr>
            <a:lvl3pPr marL="1143000" lvl="2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800" b="0" i="0" u="none" kern="1200" baseline="0">
                <a:solidFill>
                  <a:schemeClr val="bg1"/>
                </a:solidFill>
                <a:latin typeface="Verdana" panose="020B0604030504040204" pitchFamily="2" charset="0"/>
                <a:ea typeface="HY견고딕" pitchFamily="2" charset="-127"/>
              </a:defRPr>
            </a:lvl3pPr>
            <a:lvl4pPr marL="1600200" lvl="3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1800" b="0" i="0" u="none" kern="1200" baseline="0">
                <a:solidFill>
                  <a:schemeClr val="bg1"/>
                </a:solidFill>
                <a:latin typeface="Verdana" panose="020B0604030504040204" pitchFamily="2" charset="0"/>
                <a:ea typeface="HY견고딕" pitchFamily="2" charset="-127"/>
              </a:defRPr>
            </a:lvl4pPr>
            <a:lvl5pPr marL="2057400" lvl="4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1800" b="0" i="0" u="none" kern="1200" baseline="0">
                <a:solidFill>
                  <a:schemeClr val="bg1"/>
                </a:solidFill>
                <a:latin typeface="Verdana" panose="020B0604030504040204" pitchFamily="2" charset="0"/>
                <a:ea typeface="HY견고딕" pitchFamily="2" charset="-127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zh-CN" altLang="en-US" sz="1800" b="1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编号：</a:t>
            </a:r>
            <a:r>
              <a:rPr lang="zh-CN" altLang="en-US" sz="1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学生</a:t>
            </a:r>
            <a:r>
              <a:rPr lang="zh-CN" altLang="en-US" sz="1800" b="1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手写（届</a:t>
            </a:r>
            <a:r>
              <a:rPr lang="en-US" altLang="zh-CN" sz="1800" b="1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1800" b="1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班级学号，例如</a:t>
            </a:r>
            <a:r>
              <a:rPr lang="en-US" altLang="zh-CN" sz="1800" b="1" dirty="0" smtClean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202117*****</a:t>
            </a:r>
            <a:r>
              <a:rPr lang="zh-CN" altLang="en-US" sz="1800" b="1" dirty="0" smtClean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en-US" altLang="zh-CN" sz="1800" b="1" dirty="0">
              <a:solidFill>
                <a:srgbClr val="FF33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>
              <a:spcBef>
                <a:spcPct val="0"/>
              </a:spcBef>
              <a:buNone/>
            </a:pPr>
            <a:r>
              <a:rPr lang="zh-CN" altLang="en-US" sz="1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姓名性别（</a:t>
            </a:r>
            <a:r>
              <a:rPr lang="zh-CN" altLang="en-US" sz="1800" b="1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按实际填写</a:t>
            </a:r>
            <a:r>
              <a:rPr lang="zh-CN" altLang="en-US" sz="1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en-US" altLang="zh-CN" sz="18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>
              <a:spcBef>
                <a:spcPct val="0"/>
              </a:spcBef>
              <a:buNone/>
            </a:pPr>
            <a:r>
              <a:rPr lang="zh-CN" altLang="en-US" sz="1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系别</a:t>
            </a:r>
            <a:r>
              <a:rPr lang="zh-CN" altLang="en-US" sz="18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800" b="1" dirty="0" smtClean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****</a:t>
            </a:r>
            <a:r>
              <a:rPr lang="zh-CN" altLang="en-US" sz="1800" b="1" dirty="0" smtClean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学院</a:t>
            </a:r>
            <a:r>
              <a:rPr lang="zh-CN" altLang="en-US" sz="1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en-US" altLang="zh-CN" sz="18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>
              <a:spcBef>
                <a:spcPct val="0"/>
              </a:spcBef>
              <a:buNone/>
            </a:pPr>
            <a:r>
              <a:rPr lang="zh-CN" altLang="en-US" sz="1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专业（</a:t>
            </a:r>
            <a:r>
              <a:rPr lang="zh-CN" altLang="en-US" sz="1800" b="1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按学生自己所在专业填写</a:t>
            </a:r>
            <a:r>
              <a:rPr lang="zh-CN" altLang="en-US" sz="1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en-US" altLang="zh-CN" sz="1800" b="1" dirty="0">
              <a:solidFill>
                <a:srgbClr val="FF33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AutoShape 9" descr="蓝色面巾纸"/>
          <p:cNvSpPr/>
          <p:nvPr/>
        </p:nvSpPr>
        <p:spPr>
          <a:xfrm>
            <a:off x="6145101" y="4262225"/>
            <a:ext cx="2232025" cy="609600"/>
          </a:xfrm>
          <a:prstGeom prst="accentCallout2">
            <a:avLst>
              <a:gd name="adj1" fmla="val 18750"/>
              <a:gd name="adj2" fmla="val -3412"/>
              <a:gd name="adj3" fmla="val 18750"/>
              <a:gd name="adj4" fmla="val -57537"/>
              <a:gd name="adj5" fmla="val 300122"/>
              <a:gd name="adj6" fmla="val -117908"/>
            </a:avLst>
          </a:prstGeom>
          <a:blipFill rotWithShape="0">
            <a:blip r:embed="rId4" cstate="print"/>
          </a:blip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  <a:effectLst>
            <a:outerShdw dist="107763" dir="2699999" algn="ctr" rotWithShape="0">
              <a:srgbClr val="868686">
                <a:alpha val="50000"/>
              </a:srgbClr>
            </a:outerShdw>
          </a:effectLst>
        </p:spPr>
        <p:txBody>
          <a:bodyPr anchor="ctr"/>
          <a:lstStyle>
            <a:lvl1pPr marL="342900" lvl="0" indent="-3429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Blip>
                <a:blip r:embed="rId5"/>
              </a:buBlip>
              <a:defRPr sz="2000" u="none" kern="1200" baseline="0">
                <a:solidFill>
                  <a:schemeClr val="bg1"/>
                </a:solidFill>
                <a:latin typeface="Verdana" panose="020B0604030504040204" pitchFamily="2" charset="0"/>
              </a:defRPr>
            </a:lvl1pPr>
            <a:lvl2pPr marL="742950" lvl="1" indent="-28575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800" b="0" i="0" u="none" kern="1200" baseline="0">
                <a:solidFill>
                  <a:schemeClr val="bg1"/>
                </a:solidFill>
                <a:latin typeface="Verdana" panose="020B0604030504040204" pitchFamily="2" charset="0"/>
                <a:ea typeface="HY견고딕" pitchFamily="2" charset="-127"/>
              </a:defRPr>
            </a:lvl2pPr>
            <a:lvl3pPr marL="1143000" lvl="2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800" b="0" i="0" u="none" kern="1200" baseline="0">
                <a:solidFill>
                  <a:schemeClr val="bg1"/>
                </a:solidFill>
                <a:latin typeface="Verdana" panose="020B0604030504040204" pitchFamily="2" charset="0"/>
                <a:ea typeface="HY견고딕" pitchFamily="2" charset="-127"/>
              </a:defRPr>
            </a:lvl3pPr>
            <a:lvl4pPr marL="1600200" lvl="3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1800" b="0" i="0" u="none" kern="1200" baseline="0">
                <a:solidFill>
                  <a:schemeClr val="bg1"/>
                </a:solidFill>
                <a:latin typeface="Verdana" panose="020B0604030504040204" pitchFamily="2" charset="0"/>
                <a:ea typeface="HY견고딕" pitchFamily="2" charset="-127"/>
              </a:defRPr>
            </a:lvl4pPr>
            <a:lvl5pPr marL="2057400" lvl="4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1800" b="0" i="0" u="none" kern="1200" baseline="0">
                <a:solidFill>
                  <a:schemeClr val="bg1"/>
                </a:solidFill>
                <a:latin typeface="Verdana" panose="020B0604030504040204" pitchFamily="2" charset="0"/>
                <a:ea typeface="HY견고딕" pitchFamily="2" charset="-127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zh-CN" altLang="en-US" sz="1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学号：</a:t>
            </a:r>
            <a:r>
              <a:rPr lang="zh-CN" altLang="en-US" sz="1800" b="1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en-US" altLang="zh-CN" sz="1800" b="1" dirty="0" smtClean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sz="1800" b="1" dirty="0" smtClean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*</a:t>
            </a:r>
            <a:r>
              <a:rPr lang="en-US" altLang="zh-CN" sz="1800" b="1" dirty="0" smtClean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****</a:t>
            </a:r>
            <a:endParaRPr lang="en-US" altLang="zh-CN" sz="1800" b="1" dirty="0">
              <a:solidFill>
                <a:srgbClr val="FF33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 advClick="0" advTm="5000">
        <p14:flythrough hasBounce="1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816" y="813214"/>
            <a:ext cx="4156930" cy="5563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961185" y="1608992"/>
            <a:ext cx="423789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</a:rPr>
              <a:t>要求：</a:t>
            </a:r>
            <a:endParaRPr lang="en-US" altLang="zh-CN" sz="2400" b="1" dirty="0" smtClean="0">
              <a:solidFill>
                <a:srgbClr val="FF0000"/>
              </a:solidFill>
            </a:endParaRPr>
          </a:p>
          <a:p>
            <a:r>
              <a:rPr lang="en-US" altLang="zh-CN" sz="2400" b="1" dirty="0" smtClean="0">
                <a:solidFill>
                  <a:srgbClr val="FF0000"/>
                </a:solidFill>
              </a:rPr>
              <a:t>1.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文件命名：学号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-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姓名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-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题目</a:t>
            </a:r>
            <a:endParaRPr lang="en-US" altLang="zh-CN" sz="2400" b="1" dirty="0" smtClean="0">
              <a:solidFill>
                <a:srgbClr val="FF0000"/>
              </a:solidFill>
            </a:endParaRPr>
          </a:p>
          <a:p>
            <a:r>
              <a:rPr lang="en-US" altLang="zh-CN" sz="2400" b="1" dirty="0" smtClean="0">
                <a:solidFill>
                  <a:srgbClr val="FF0000"/>
                </a:solidFill>
              </a:rPr>
              <a:t>2.</a:t>
            </a:r>
            <a:r>
              <a:rPr lang="zh-CN" altLang="en-US" sz="2400" b="1" dirty="0">
                <a:solidFill>
                  <a:srgbClr val="FF0000"/>
                </a:solidFill>
              </a:rPr>
              <a:t>档案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留存：原文对照报告</a:t>
            </a:r>
            <a:endParaRPr lang="en-US" altLang="zh-CN" sz="2400" b="1" dirty="0" smtClean="0">
              <a:solidFill>
                <a:srgbClr val="FF0000"/>
              </a:solidFill>
            </a:endParaRPr>
          </a:p>
          <a:p>
            <a:r>
              <a:rPr lang="en-US" altLang="zh-CN" sz="2400" b="1" dirty="0" smtClean="0">
                <a:solidFill>
                  <a:srgbClr val="FF0000"/>
                </a:solidFill>
              </a:rPr>
              <a:t>3.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留档报告需印有“长春电子科技学院（教务处）”水印。</a:t>
            </a:r>
            <a:endParaRPr lang="en-US" altLang="zh-CN" sz="2400" b="1" dirty="0" smtClean="0">
              <a:solidFill>
                <a:srgbClr val="FF0000"/>
              </a:solidFill>
            </a:endParaRPr>
          </a:p>
          <a:p>
            <a:r>
              <a:rPr lang="en-US" altLang="zh-CN" sz="2400" b="1" dirty="0" smtClean="0">
                <a:solidFill>
                  <a:srgbClr val="FF0000"/>
                </a:solidFill>
              </a:rPr>
              <a:t>4.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重复率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30%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以下视为通过检测，要求与留档论文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一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致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。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7" name="文本框 8"/>
          <p:cNvSpPr txBox="1"/>
          <p:nvPr/>
        </p:nvSpPr>
        <p:spPr>
          <a:xfrm>
            <a:off x="559649" y="82826"/>
            <a:ext cx="7933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 smtClean="0"/>
              <a:t>8.</a:t>
            </a:r>
            <a:r>
              <a:rPr lang="zh-CN" altLang="en-US" dirty="0" smtClean="0"/>
              <a:t>毕业设计（论文）重复率检测报告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2566987" y="2601119"/>
            <a:ext cx="7058025" cy="1655762"/>
            <a:chOff x="0" y="0"/>
            <a:chExt cx="1680" cy="1296"/>
          </a:xfrm>
        </p:grpSpPr>
        <p:pic>
          <p:nvPicPr>
            <p:cNvPr id="3" name="Picture 4" descr="box_reflex3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680" cy="129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" name="Rectangle 5"/>
            <p:cNvSpPr/>
            <p:nvPr/>
          </p:nvSpPr>
          <p:spPr>
            <a:xfrm>
              <a:off x="0" y="0"/>
              <a:ext cx="1680" cy="129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/>
            <a:lstStyle>
              <a:lvl1pPr marL="342900" lvl="0" indent="-342900" algn="l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Blip>
                  <a:blip r:embed="rId3"/>
                </a:buBlip>
                <a:defRPr sz="2000" u="none" kern="1200" baseline="0">
                  <a:solidFill>
                    <a:schemeClr val="bg1"/>
                  </a:solidFill>
                  <a:latin typeface="Verdana" panose="020B0604030504040204" pitchFamily="2" charset="0"/>
                </a:defRPr>
              </a:lvl1pPr>
              <a:lvl2pPr marL="742950" lvl="1" indent="-285750" algn="l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800" b="0" i="0" u="none" kern="1200" baseline="0">
                  <a:solidFill>
                    <a:schemeClr val="bg1"/>
                  </a:solidFill>
                  <a:latin typeface="Verdana" panose="020B0604030504040204" pitchFamily="2" charset="0"/>
                  <a:ea typeface="HY견고딕" pitchFamily="2" charset="-127"/>
                </a:defRPr>
              </a:lvl2pPr>
              <a:lvl3pPr marL="1143000" lvl="2" indent="-228600" algn="l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§"/>
                <a:defRPr sz="1800" b="0" i="0" u="none" kern="1200" baseline="0">
                  <a:solidFill>
                    <a:schemeClr val="bg1"/>
                  </a:solidFill>
                  <a:latin typeface="Verdana" panose="020B0604030504040204" pitchFamily="2" charset="0"/>
                  <a:ea typeface="HY견고딕" pitchFamily="2" charset="-127"/>
                </a:defRPr>
              </a:lvl3pPr>
              <a:lvl4pPr marL="1600200" lvl="3" indent="-228600" algn="l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ü"/>
                <a:defRPr sz="1800" b="0" i="0" u="none" kern="1200" baseline="0">
                  <a:solidFill>
                    <a:schemeClr val="bg1"/>
                  </a:solidFill>
                  <a:latin typeface="Verdana" panose="020B0604030504040204" pitchFamily="2" charset="0"/>
                  <a:ea typeface="HY견고딕" pitchFamily="2" charset="-127"/>
                </a:defRPr>
              </a:lvl4pPr>
              <a:lvl5pPr marL="2057400" lvl="4" indent="-228600" algn="l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ü"/>
                <a:defRPr sz="1800" b="0" i="0" u="none" kern="1200" baseline="0">
                  <a:solidFill>
                    <a:schemeClr val="bg1"/>
                  </a:solidFill>
                  <a:latin typeface="Verdana" panose="020B0604030504040204" pitchFamily="2" charset="0"/>
                  <a:ea typeface="HY견고딕" pitchFamily="2" charset="-127"/>
                </a:defRPr>
              </a:lvl5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</a:pPr>
              <a:r>
                <a:rPr kumimoji="0" lang="zh-CN" altLang="en-US" sz="5400" b="1" i="0" u="none" strike="noStrike" kern="1200" cap="none" spc="0" normalizeH="0" baseline="0" noProof="1">
                  <a:solidFill>
                    <a:schemeClr val="tx1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Verdana" panose="020B0604030504040204" pitchFamily="2" charset="0"/>
                  <a:ea typeface="隶书" panose="02010509060101010101" pitchFamily="1" charset="-122"/>
                  <a:cs typeface="+mn-cs"/>
                </a:rPr>
                <a:t>结  束  谢  谢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586001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4593" y="755374"/>
            <a:ext cx="3848100" cy="6102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Box 6"/>
          <p:cNvSpPr txBox="1"/>
          <p:nvPr/>
        </p:nvSpPr>
        <p:spPr>
          <a:xfrm>
            <a:off x="5117230" y="1132165"/>
            <a:ext cx="5105071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  <a:defRPr sz="2400" b="1" u="none" baseline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lvl="1" indent="-28575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b="0" i="0" u="none" baseline="0">
                <a:solidFill>
                  <a:schemeClr val="bg1"/>
                </a:solidFill>
                <a:latin typeface="Verdana" panose="020B0604030504040204" pitchFamily="2" charset="0"/>
                <a:ea typeface="HY견고딕" pitchFamily="2" charset="-127"/>
              </a:defRPr>
            </a:lvl2pPr>
            <a:lvl3pPr marL="1143000" lvl="2" indent="-2286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b="0" i="0" u="none" baseline="0">
                <a:solidFill>
                  <a:schemeClr val="bg1"/>
                </a:solidFill>
                <a:latin typeface="Verdana" panose="020B0604030504040204" pitchFamily="2" charset="0"/>
                <a:ea typeface="HY견고딕" pitchFamily="2" charset="-127"/>
              </a:defRPr>
            </a:lvl3pPr>
            <a:lvl4pPr marL="1600200" lvl="3" indent="-2286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b="0" i="0" u="none" baseline="0">
                <a:solidFill>
                  <a:schemeClr val="bg1"/>
                </a:solidFill>
                <a:latin typeface="Verdana" panose="020B0604030504040204" pitchFamily="2" charset="0"/>
                <a:ea typeface="HY견고딕" pitchFamily="2" charset="-127"/>
              </a:defRPr>
            </a:lvl4pPr>
            <a:lvl5pPr marL="2057400" lvl="4" indent="-2286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b="0" i="0" u="none" baseline="0">
                <a:solidFill>
                  <a:schemeClr val="bg1"/>
                </a:solidFill>
                <a:latin typeface="Verdana" panose="020B0604030504040204" pitchFamily="2" charset="0"/>
                <a:ea typeface="HY견고딕" pitchFamily="2" charset="-127"/>
              </a:defRPr>
            </a:lvl5pPr>
          </a:lstStyle>
          <a:p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）申报表（</a:t>
            </a:r>
            <a:r>
              <a:rPr lang="zh-CN" altLang="en-US" dirty="0">
                <a:solidFill>
                  <a:srgbClr val="FFFF00"/>
                </a:solidFill>
              </a:rPr>
              <a:t>正面</a:t>
            </a:r>
            <a:r>
              <a:rPr lang="zh-CN" altLang="en-US" dirty="0"/>
              <a:t>）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438682" y="121229"/>
            <a:ext cx="582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/>
              <a:t>2.</a:t>
            </a:r>
            <a:r>
              <a:rPr lang="zh-CN" altLang="en-US" dirty="0"/>
              <a:t>申报表</a:t>
            </a:r>
          </a:p>
        </p:txBody>
      </p:sp>
      <p:sp>
        <p:nvSpPr>
          <p:cNvPr id="11" name="AutoShape 4" descr="蓝色面巾纸"/>
          <p:cNvSpPr/>
          <p:nvPr/>
        </p:nvSpPr>
        <p:spPr>
          <a:xfrm>
            <a:off x="5079600" y="2597689"/>
            <a:ext cx="3384550" cy="1008062"/>
          </a:xfrm>
          <a:prstGeom prst="accentCallout2">
            <a:avLst>
              <a:gd name="adj1" fmla="val 11338"/>
              <a:gd name="adj2" fmla="val -2116"/>
              <a:gd name="adj3" fmla="val 11338"/>
              <a:gd name="adj4" fmla="val -22940"/>
              <a:gd name="adj5" fmla="val 252143"/>
              <a:gd name="adj6" fmla="val -66684"/>
            </a:avLst>
          </a:prstGeom>
          <a:blipFill rotWithShape="0">
            <a:blip r:embed="rId4" cstate="print"/>
            <a:tile tx="0" ty="0" sx="100000" sy="100000" flip="none" algn="tl"/>
          </a:blip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  <a:effectLst>
            <a:outerShdw dist="107763" dir="2699999" algn="ctr" rotWithShape="0">
              <a:srgbClr val="868686">
                <a:alpha val="50000"/>
              </a:srgbClr>
            </a:outerShdw>
          </a:effectLst>
        </p:spPr>
        <p:txBody>
          <a:bodyPr anchor="ctr"/>
          <a:lstStyle>
            <a:lvl1pPr marL="342900" lvl="0" indent="-3429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Blip>
                <a:blip r:embed="rId5"/>
              </a:buBlip>
              <a:defRPr sz="2000" u="none" kern="1200" baseline="0">
                <a:solidFill>
                  <a:schemeClr val="bg1"/>
                </a:solidFill>
                <a:latin typeface="Verdana" panose="020B0604030504040204" pitchFamily="2" charset="0"/>
              </a:defRPr>
            </a:lvl1pPr>
            <a:lvl2pPr marL="742950" lvl="1" indent="-28575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800" b="0" i="0" u="none" kern="1200" baseline="0">
                <a:solidFill>
                  <a:schemeClr val="bg1"/>
                </a:solidFill>
                <a:latin typeface="Verdana" panose="020B0604030504040204" pitchFamily="2" charset="0"/>
                <a:ea typeface="HY견고딕" pitchFamily="2" charset="-127"/>
              </a:defRPr>
            </a:lvl2pPr>
            <a:lvl3pPr marL="1143000" lvl="2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800" b="0" i="0" u="none" kern="1200" baseline="0">
                <a:solidFill>
                  <a:schemeClr val="bg1"/>
                </a:solidFill>
                <a:latin typeface="Verdana" panose="020B0604030504040204" pitchFamily="2" charset="0"/>
                <a:ea typeface="HY견고딕" pitchFamily="2" charset="-127"/>
              </a:defRPr>
            </a:lvl3pPr>
            <a:lvl4pPr marL="1600200" lvl="3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1800" b="0" i="0" u="none" kern="1200" baseline="0">
                <a:solidFill>
                  <a:schemeClr val="bg1"/>
                </a:solidFill>
                <a:latin typeface="Verdana" panose="020B0604030504040204" pitchFamily="2" charset="0"/>
                <a:ea typeface="HY견고딕" pitchFamily="2" charset="-127"/>
              </a:defRPr>
            </a:lvl4pPr>
            <a:lvl5pPr marL="2057400" lvl="4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1800" b="0" i="0" u="none" kern="1200" baseline="0">
                <a:solidFill>
                  <a:schemeClr val="bg1"/>
                </a:solidFill>
                <a:latin typeface="Verdana" panose="020B0604030504040204" pitchFamily="2" charset="0"/>
                <a:ea typeface="HY견고딕" pitchFamily="2" charset="-127"/>
              </a:defRPr>
            </a:lvl5pPr>
          </a:lstStyle>
          <a:p>
            <a:pPr marL="0" lvl="0" indent="0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教研室</a:t>
            </a:r>
            <a:r>
              <a:rPr lang="en-US" altLang="zh-CN" sz="1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</a:p>
          <a:p>
            <a:pPr marL="0" lvl="0" indent="0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根据</a:t>
            </a:r>
            <a:r>
              <a:rPr lang="zh-CN" altLang="en-US" sz="1800" b="1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学生专业</a:t>
            </a:r>
            <a:r>
              <a:rPr lang="zh-CN" altLang="en-US" sz="18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写</a:t>
            </a:r>
            <a:endParaRPr lang="en-US" altLang="zh-CN" sz="1800" b="1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AutoShape 5" descr="蓝色面巾纸"/>
          <p:cNvSpPr/>
          <p:nvPr/>
        </p:nvSpPr>
        <p:spPr>
          <a:xfrm>
            <a:off x="4907321" y="6032498"/>
            <a:ext cx="3819735" cy="609600"/>
          </a:xfrm>
          <a:prstGeom prst="accentCallout2">
            <a:avLst>
              <a:gd name="adj1" fmla="val 18750"/>
              <a:gd name="adj2" fmla="val -3111"/>
              <a:gd name="adj3" fmla="val 18750"/>
              <a:gd name="adj4" fmla="val -42023"/>
              <a:gd name="adj5" fmla="val 75157"/>
              <a:gd name="adj6" fmla="val -59326"/>
            </a:avLst>
          </a:prstGeom>
          <a:blipFill rotWithShape="0">
            <a:blip r:embed="rId4" cstate="print"/>
          </a:blip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  <a:effectLst>
            <a:outerShdw dist="107763" dir="2699999" algn="ctr" rotWithShape="0">
              <a:srgbClr val="868686">
                <a:alpha val="50000"/>
              </a:srgbClr>
            </a:outerShdw>
          </a:effectLst>
        </p:spPr>
        <p:txBody>
          <a:bodyPr anchor="ctr"/>
          <a:lstStyle>
            <a:lvl1pPr marL="342900" lvl="0" indent="-3429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Blip>
                <a:blip r:embed="rId5"/>
              </a:buBlip>
              <a:defRPr sz="2000" u="none" kern="1200" baseline="0">
                <a:solidFill>
                  <a:schemeClr val="bg1"/>
                </a:solidFill>
                <a:latin typeface="Verdana" panose="020B0604030504040204" pitchFamily="2" charset="0"/>
              </a:defRPr>
            </a:lvl1pPr>
            <a:lvl2pPr marL="742950" lvl="1" indent="-28575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800" b="0" i="0" u="none" kern="1200" baseline="0">
                <a:solidFill>
                  <a:schemeClr val="bg1"/>
                </a:solidFill>
                <a:latin typeface="Verdana" panose="020B0604030504040204" pitchFamily="2" charset="0"/>
                <a:ea typeface="HY견고딕" pitchFamily="2" charset="-127"/>
              </a:defRPr>
            </a:lvl2pPr>
            <a:lvl3pPr marL="1143000" lvl="2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800" b="0" i="0" u="none" kern="1200" baseline="0">
                <a:solidFill>
                  <a:schemeClr val="bg1"/>
                </a:solidFill>
                <a:latin typeface="Verdana" panose="020B0604030504040204" pitchFamily="2" charset="0"/>
                <a:ea typeface="HY견고딕" pitchFamily="2" charset="-127"/>
              </a:defRPr>
            </a:lvl3pPr>
            <a:lvl4pPr marL="1600200" lvl="3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1800" b="0" i="0" u="none" kern="1200" baseline="0">
                <a:solidFill>
                  <a:schemeClr val="bg1"/>
                </a:solidFill>
                <a:latin typeface="Verdana" panose="020B0604030504040204" pitchFamily="2" charset="0"/>
                <a:ea typeface="HY견고딕" pitchFamily="2" charset="-127"/>
              </a:defRPr>
            </a:lvl4pPr>
            <a:lvl5pPr marL="2057400" lvl="4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1800" b="0" i="0" u="none" kern="1200" baseline="0">
                <a:solidFill>
                  <a:schemeClr val="bg1"/>
                </a:solidFill>
                <a:latin typeface="Verdana" panose="020B0604030504040204" pitchFamily="2" charset="0"/>
                <a:ea typeface="HY견고딕" pitchFamily="2" charset="-127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zh-CN" altLang="en-US" sz="1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日期：</a:t>
            </a:r>
            <a:r>
              <a:rPr lang="zh-CN" altLang="en-US" sz="1800" b="1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按每年通知的具体日期填写</a:t>
            </a:r>
          </a:p>
        </p:txBody>
      </p:sp>
      <p:sp>
        <p:nvSpPr>
          <p:cNvPr id="16" name="AutoShape 4" descr="蓝色面巾纸"/>
          <p:cNvSpPr/>
          <p:nvPr/>
        </p:nvSpPr>
        <p:spPr>
          <a:xfrm>
            <a:off x="4973582" y="3946155"/>
            <a:ext cx="6192000" cy="1281952"/>
          </a:xfrm>
          <a:prstGeom prst="accentCallout2">
            <a:avLst>
              <a:gd name="adj1" fmla="val 11338"/>
              <a:gd name="adj2" fmla="val -2116"/>
              <a:gd name="adj3" fmla="val 11338"/>
              <a:gd name="adj4" fmla="val -22940"/>
              <a:gd name="adj5" fmla="val 116596"/>
              <a:gd name="adj6" fmla="val -32604"/>
            </a:avLst>
          </a:prstGeom>
          <a:blipFill rotWithShape="0">
            <a:blip r:embed="rId4" cstate="print"/>
            <a:tile tx="0" ty="0" sx="100000" sy="100000" flip="none" algn="tl"/>
          </a:blip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  <a:effectLst>
            <a:outerShdw dist="107763" dir="2699999" algn="ctr" rotWithShape="0">
              <a:srgbClr val="868686">
                <a:alpha val="50000"/>
              </a:srgbClr>
            </a:outerShdw>
          </a:effectLst>
        </p:spPr>
        <p:txBody>
          <a:bodyPr anchor="ctr"/>
          <a:lstStyle>
            <a:lvl1pPr marL="342900" lvl="0" indent="-3429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Blip>
                <a:blip r:embed="rId5"/>
              </a:buBlip>
              <a:defRPr sz="2000" u="none" kern="1200" baseline="0">
                <a:solidFill>
                  <a:schemeClr val="bg1"/>
                </a:solidFill>
                <a:latin typeface="Verdana" panose="020B0604030504040204" pitchFamily="2" charset="0"/>
              </a:defRPr>
            </a:lvl1pPr>
            <a:lvl2pPr marL="742950" lvl="1" indent="-28575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800" b="0" i="0" u="none" kern="1200" baseline="0">
                <a:solidFill>
                  <a:schemeClr val="bg1"/>
                </a:solidFill>
                <a:latin typeface="Verdana" panose="020B0604030504040204" pitchFamily="2" charset="0"/>
                <a:ea typeface="HY견고딕" pitchFamily="2" charset="-127"/>
              </a:defRPr>
            </a:lvl2pPr>
            <a:lvl3pPr marL="1143000" lvl="2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800" b="0" i="0" u="none" kern="1200" baseline="0">
                <a:solidFill>
                  <a:schemeClr val="bg1"/>
                </a:solidFill>
                <a:latin typeface="Verdana" panose="020B0604030504040204" pitchFamily="2" charset="0"/>
                <a:ea typeface="HY견고딕" pitchFamily="2" charset="-127"/>
              </a:defRPr>
            </a:lvl3pPr>
            <a:lvl4pPr marL="1600200" lvl="3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1800" b="0" i="0" u="none" kern="1200" baseline="0">
                <a:solidFill>
                  <a:schemeClr val="bg1"/>
                </a:solidFill>
                <a:latin typeface="Verdana" panose="020B0604030504040204" pitchFamily="2" charset="0"/>
                <a:ea typeface="HY견고딕" pitchFamily="2" charset="-127"/>
              </a:defRPr>
            </a:lvl4pPr>
            <a:lvl5pPr marL="2057400" lvl="4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1800" b="0" i="0" u="none" kern="1200" baseline="0">
                <a:solidFill>
                  <a:schemeClr val="bg1"/>
                </a:solidFill>
                <a:latin typeface="Verdana" panose="020B0604030504040204" pitchFamily="2" charset="0"/>
                <a:ea typeface="HY견고딕" pitchFamily="2" charset="-127"/>
              </a:defRPr>
            </a:lvl5pPr>
          </a:lstStyle>
          <a:p>
            <a:pPr marL="0" lvl="0" indent="0">
              <a:lnSpc>
                <a:spcPct val="130000"/>
              </a:lnSpc>
              <a:spcBef>
                <a:spcPct val="0"/>
              </a:spcBef>
              <a:buNone/>
            </a:pPr>
            <a:endParaRPr lang="en-US" altLang="zh-CN" sz="18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>
              <a:lnSpc>
                <a:spcPct val="130000"/>
              </a:lnSpc>
              <a:spcBef>
                <a:spcPct val="0"/>
              </a:spcBef>
              <a:buNone/>
            </a:pPr>
            <a:endParaRPr lang="en-US" altLang="zh-CN" sz="1800" b="1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zh-CN" sz="18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8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1800" b="1" dirty="0" smtClean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独立</a:t>
            </a:r>
            <a:r>
              <a:rPr lang="zh-CN" altLang="en-US" sz="18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导师填在</a:t>
            </a:r>
            <a:r>
              <a:rPr lang="zh-CN" altLang="en-US" sz="1800" b="1" dirty="0" smtClean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第一行</a:t>
            </a:r>
            <a:r>
              <a:rPr lang="zh-CN" altLang="en-US" sz="18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1800" b="1" dirty="0" smtClean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第二行不填但不要删除</a:t>
            </a:r>
            <a:endParaRPr lang="en-US" altLang="zh-CN" sz="1800" b="1" dirty="0">
              <a:solidFill>
                <a:srgbClr val="FF33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zh-CN" sz="1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、职称为</a:t>
            </a:r>
            <a:r>
              <a:rPr lang="zh-CN" altLang="en-US" sz="1800" b="1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助教</a:t>
            </a:r>
            <a:r>
              <a:rPr lang="zh-CN" altLang="en-US" sz="1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的导师填在</a:t>
            </a:r>
            <a:r>
              <a:rPr lang="zh-CN" altLang="en-US" sz="1800" b="1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第二行</a:t>
            </a:r>
            <a:r>
              <a:rPr lang="zh-CN" altLang="en-US" sz="1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1800" b="1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主导师</a:t>
            </a:r>
            <a:r>
              <a:rPr lang="zh-CN" altLang="en-US" sz="1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填在</a:t>
            </a:r>
            <a:r>
              <a:rPr lang="zh-CN" altLang="en-US" sz="1800" b="1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第一行</a:t>
            </a:r>
            <a:endParaRPr lang="en-US" altLang="zh-CN" sz="1800" b="1" dirty="0">
              <a:solidFill>
                <a:srgbClr val="FF33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zh-CN" sz="18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8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、企业题目：</a:t>
            </a:r>
            <a:r>
              <a:rPr lang="zh-CN" altLang="en-US" sz="1800" b="1" dirty="0" smtClean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企业</a:t>
            </a:r>
            <a:r>
              <a:rPr lang="zh-CN" altLang="en-US" sz="18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导师填在</a:t>
            </a:r>
            <a:r>
              <a:rPr lang="zh-CN" altLang="en-US" sz="1800" b="1" dirty="0" smtClean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第一行</a:t>
            </a:r>
            <a:r>
              <a:rPr lang="zh-CN" altLang="en-US" sz="18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1800" b="1" dirty="0" smtClean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自有</a:t>
            </a:r>
            <a:r>
              <a:rPr lang="zh-CN" altLang="en-US" sz="18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导师填在</a:t>
            </a:r>
            <a:r>
              <a:rPr lang="zh-CN" altLang="en-US" sz="1800" b="1" dirty="0" smtClean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第二行</a:t>
            </a:r>
            <a:endParaRPr lang="zh-CN" altLang="en-US" sz="1800" b="1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>
              <a:lnSpc>
                <a:spcPct val="130000"/>
              </a:lnSpc>
              <a:spcBef>
                <a:spcPct val="0"/>
              </a:spcBef>
              <a:buNone/>
            </a:pPr>
            <a:endParaRPr lang="en-US" altLang="zh-CN" sz="1800" b="1" dirty="0" smtClean="0">
              <a:solidFill>
                <a:srgbClr val="FF33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>
              <a:lnSpc>
                <a:spcPct val="130000"/>
              </a:lnSpc>
              <a:spcBef>
                <a:spcPct val="0"/>
              </a:spcBef>
              <a:buNone/>
            </a:pPr>
            <a:endParaRPr lang="zh-CN" altLang="en-US" sz="18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9358565" y="1132165"/>
            <a:ext cx="2262158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所有填写内容字体为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b="1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宋体三号不加粗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 advClick="0" advTm="5000">
        <p14:flythrough hasBounce="1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 Box 6"/>
          <p:cNvSpPr txBox="1"/>
          <p:nvPr/>
        </p:nvSpPr>
        <p:spPr>
          <a:xfrm>
            <a:off x="6116891" y="182784"/>
            <a:ext cx="5252723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  <a:defRPr sz="2400" b="1" u="none" baseline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lvl="1" indent="-28575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b="0" i="0" u="none" baseline="0">
                <a:solidFill>
                  <a:schemeClr val="bg1"/>
                </a:solidFill>
                <a:latin typeface="Verdana" panose="020B0604030504040204" pitchFamily="2" charset="0"/>
                <a:ea typeface="HY견고딕" pitchFamily="2" charset="-127"/>
              </a:defRPr>
            </a:lvl2pPr>
            <a:lvl3pPr marL="1143000" lvl="2" indent="-2286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b="0" i="0" u="none" baseline="0">
                <a:solidFill>
                  <a:schemeClr val="bg1"/>
                </a:solidFill>
                <a:latin typeface="Verdana" panose="020B0604030504040204" pitchFamily="2" charset="0"/>
                <a:ea typeface="HY견고딕" pitchFamily="2" charset="-127"/>
              </a:defRPr>
            </a:lvl3pPr>
            <a:lvl4pPr marL="1600200" lvl="3" indent="-2286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b="0" i="0" u="none" baseline="0">
                <a:solidFill>
                  <a:schemeClr val="bg1"/>
                </a:solidFill>
                <a:latin typeface="Verdana" panose="020B0604030504040204" pitchFamily="2" charset="0"/>
                <a:ea typeface="HY견고딕" pitchFamily="2" charset="-127"/>
              </a:defRPr>
            </a:lvl4pPr>
            <a:lvl5pPr marL="2057400" lvl="4" indent="-2286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b="0" i="0" u="none" baseline="0">
                <a:solidFill>
                  <a:schemeClr val="bg1"/>
                </a:solidFill>
                <a:latin typeface="Verdana" panose="020B0604030504040204" pitchFamily="2" charset="0"/>
                <a:ea typeface="HY견고딕" pitchFamily="2" charset="-127"/>
              </a:defRPr>
            </a:lvl5pPr>
          </a:lstStyle>
          <a:p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）申报表（</a:t>
            </a:r>
            <a:r>
              <a:rPr lang="zh-CN" altLang="en-US" dirty="0">
                <a:solidFill>
                  <a:srgbClr val="FFFF00"/>
                </a:solidFill>
              </a:rPr>
              <a:t>背面</a:t>
            </a:r>
            <a:r>
              <a:rPr lang="zh-CN" altLang="en-US" dirty="0"/>
              <a:t>）</a:t>
            </a:r>
          </a:p>
        </p:txBody>
      </p:sp>
      <p:sp>
        <p:nvSpPr>
          <p:cNvPr id="70" name="文本框 69"/>
          <p:cNvSpPr txBox="1"/>
          <p:nvPr/>
        </p:nvSpPr>
        <p:spPr>
          <a:xfrm>
            <a:off x="438682" y="121229"/>
            <a:ext cx="582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/>
              <a:t>2.</a:t>
            </a:r>
            <a:r>
              <a:rPr lang="zh-CN" altLang="en-US" dirty="0"/>
              <a:t>申报表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47" y="808182"/>
            <a:ext cx="4138163" cy="5826534"/>
          </a:xfrm>
          <a:prstGeom prst="rect">
            <a:avLst/>
          </a:prstGeom>
        </p:spPr>
      </p:pic>
      <p:sp>
        <p:nvSpPr>
          <p:cNvPr id="67" name="AutoShape 8" descr="蓝色面巾纸"/>
          <p:cNvSpPr/>
          <p:nvPr/>
        </p:nvSpPr>
        <p:spPr>
          <a:xfrm>
            <a:off x="4988275" y="827274"/>
            <a:ext cx="3024188" cy="763587"/>
          </a:xfrm>
          <a:prstGeom prst="accentCallout2">
            <a:avLst>
              <a:gd name="adj1" fmla="val 14968"/>
              <a:gd name="adj2" fmla="val -2519"/>
              <a:gd name="adj3" fmla="val 14968"/>
              <a:gd name="adj4" fmla="val -39894"/>
              <a:gd name="adj5" fmla="val 92251"/>
              <a:gd name="adj6" fmla="val -80167"/>
            </a:avLst>
          </a:prstGeom>
          <a:blipFill rotWithShape="0">
            <a:blip r:embed="rId4" cstate="print">
              <a:alphaModFix amt="89999"/>
            </a:blip>
          </a:blip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  <a:effectLst>
            <a:outerShdw dist="107763" dir="2699999" algn="ctr" rotWithShape="0">
              <a:srgbClr val="868686">
                <a:alpha val="50000"/>
              </a:srgbClr>
            </a:outerShdw>
          </a:effectLst>
        </p:spPr>
        <p:txBody>
          <a:bodyPr anchor="ctr"/>
          <a:lstStyle>
            <a:lvl1pPr marL="342900" lvl="0" indent="-3429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Blip>
                <a:blip r:embed="rId5"/>
              </a:buBlip>
              <a:defRPr sz="2000" u="none" kern="1200" baseline="0">
                <a:solidFill>
                  <a:schemeClr val="bg1"/>
                </a:solidFill>
                <a:latin typeface="Verdana" panose="020B0604030504040204" pitchFamily="2" charset="0"/>
              </a:defRPr>
            </a:lvl1pPr>
            <a:lvl2pPr marL="742950" lvl="1" indent="-28575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800" b="0" i="0" u="none" kern="1200" baseline="0">
                <a:solidFill>
                  <a:schemeClr val="bg1"/>
                </a:solidFill>
                <a:latin typeface="Verdana" panose="020B0604030504040204" pitchFamily="2" charset="0"/>
                <a:ea typeface="HY견고딕" pitchFamily="2" charset="-127"/>
              </a:defRPr>
            </a:lvl2pPr>
            <a:lvl3pPr marL="1143000" lvl="2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800" b="0" i="0" u="none" kern="1200" baseline="0">
                <a:solidFill>
                  <a:schemeClr val="bg1"/>
                </a:solidFill>
                <a:latin typeface="Verdana" panose="020B0604030504040204" pitchFamily="2" charset="0"/>
                <a:ea typeface="HY견고딕" pitchFamily="2" charset="-127"/>
              </a:defRPr>
            </a:lvl3pPr>
            <a:lvl4pPr marL="1600200" lvl="3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1800" b="0" i="0" u="none" kern="1200" baseline="0">
                <a:solidFill>
                  <a:schemeClr val="bg1"/>
                </a:solidFill>
                <a:latin typeface="Verdana" panose="020B0604030504040204" pitchFamily="2" charset="0"/>
                <a:ea typeface="HY견고딕" pitchFamily="2" charset="-127"/>
              </a:defRPr>
            </a:lvl4pPr>
            <a:lvl5pPr marL="2057400" lvl="4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1800" b="0" i="0" u="none" kern="1200" baseline="0">
                <a:solidFill>
                  <a:schemeClr val="bg1"/>
                </a:solidFill>
                <a:latin typeface="Verdana" panose="020B0604030504040204" pitchFamily="2" charset="0"/>
                <a:ea typeface="HY견고딕" pitchFamily="2" charset="-127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设计类题目选</a:t>
            </a:r>
            <a:r>
              <a:rPr lang="zh-CN" altLang="en-US" sz="1600" b="1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结合实际</a:t>
            </a:r>
            <a:endParaRPr lang="en-US" altLang="zh-CN" sz="1600" b="1" dirty="0">
              <a:solidFill>
                <a:srgbClr val="FF33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论文类题目选</a:t>
            </a:r>
            <a:r>
              <a:rPr lang="zh-CN" altLang="en-US" sz="1600" b="1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虚拟题目</a:t>
            </a:r>
          </a:p>
        </p:txBody>
      </p:sp>
      <p:sp>
        <p:nvSpPr>
          <p:cNvPr id="55" name="AutoShape 5" descr="蓝色面巾纸"/>
          <p:cNvSpPr/>
          <p:nvPr/>
        </p:nvSpPr>
        <p:spPr>
          <a:xfrm>
            <a:off x="5102729" y="6065716"/>
            <a:ext cx="3024188" cy="448752"/>
          </a:xfrm>
          <a:prstGeom prst="accentCallout2">
            <a:avLst>
              <a:gd name="adj1" fmla="val 18750"/>
              <a:gd name="adj2" fmla="val -3111"/>
              <a:gd name="adj3" fmla="val 18750"/>
              <a:gd name="adj4" fmla="val -32037"/>
              <a:gd name="adj5" fmla="val -21970"/>
              <a:gd name="adj6" fmla="val -55652"/>
            </a:avLst>
          </a:prstGeom>
          <a:blipFill rotWithShape="0">
            <a:blip r:embed="rId4" cstate="print"/>
            <a:tile tx="0" ty="0" sx="100000" sy="100000" flip="none" algn="tl"/>
          </a:blip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  <a:effectLst>
            <a:outerShdw dist="107763" dir="2699999" algn="ctr" rotWithShape="0">
              <a:srgbClr val="868686">
                <a:alpha val="50000"/>
              </a:srgbClr>
            </a:outerShdw>
          </a:effectLst>
        </p:spPr>
        <p:txBody>
          <a:bodyPr anchor="ctr"/>
          <a:lstStyle>
            <a:lvl1pPr marL="342900" lvl="0" indent="-3429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Blip>
                <a:blip r:embed="rId5"/>
              </a:buBlip>
              <a:defRPr sz="2000" u="none" kern="1200" baseline="0">
                <a:solidFill>
                  <a:schemeClr val="bg1"/>
                </a:solidFill>
                <a:latin typeface="Verdana" panose="020B0604030504040204" pitchFamily="2" charset="0"/>
              </a:defRPr>
            </a:lvl1pPr>
            <a:lvl2pPr marL="742950" lvl="1" indent="-28575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800" b="0" i="0" u="none" kern="1200" baseline="0">
                <a:solidFill>
                  <a:schemeClr val="bg1"/>
                </a:solidFill>
                <a:latin typeface="Verdana" panose="020B0604030504040204" pitchFamily="2" charset="0"/>
                <a:ea typeface="HY견고딕" pitchFamily="2" charset="-127"/>
              </a:defRPr>
            </a:lvl2pPr>
            <a:lvl3pPr marL="1143000" lvl="2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800" b="0" i="0" u="none" kern="1200" baseline="0">
                <a:solidFill>
                  <a:schemeClr val="bg1"/>
                </a:solidFill>
                <a:latin typeface="Verdana" panose="020B0604030504040204" pitchFamily="2" charset="0"/>
                <a:ea typeface="HY견고딕" pitchFamily="2" charset="-127"/>
              </a:defRPr>
            </a:lvl3pPr>
            <a:lvl4pPr marL="1600200" lvl="3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1800" b="0" i="0" u="none" kern="1200" baseline="0">
                <a:solidFill>
                  <a:schemeClr val="bg1"/>
                </a:solidFill>
                <a:latin typeface="Verdana" panose="020B0604030504040204" pitchFamily="2" charset="0"/>
                <a:ea typeface="HY견고딕" pitchFamily="2" charset="-127"/>
              </a:defRPr>
            </a:lvl4pPr>
            <a:lvl5pPr marL="2057400" lvl="4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1800" b="0" i="0" u="none" kern="1200" baseline="0">
                <a:solidFill>
                  <a:schemeClr val="bg1"/>
                </a:solidFill>
                <a:latin typeface="Verdana" panose="020B0604030504040204" pitchFamily="2" charset="0"/>
                <a:ea typeface="HY견고딕" pitchFamily="2" charset="-127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院长</a:t>
            </a:r>
            <a:r>
              <a:rPr lang="en-US" altLang="zh-CN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600" b="1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签字</a:t>
            </a:r>
          </a:p>
        </p:txBody>
      </p:sp>
      <p:sp>
        <p:nvSpPr>
          <p:cNvPr id="54" name="AutoShape 4" descr="蓝色面巾纸"/>
          <p:cNvSpPr/>
          <p:nvPr/>
        </p:nvSpPr>
        <p:spPr>
          <a:xfrm>
            <a:off x="5027797" y="5443129"/>
            <a:ext cx="3024188" cy="434435"/>
          </a:xfrm>
          <a:prstGeom prst="accentCallout2">
            <a:avLst>
              <a:gd name="adj1" fmla="val 17602"/>
              <a:gd name="adj2" fmla="val -2519"/>
              <a:gd name="adj3" fmla="val 17602"/>
              <a:gd name="adj4" fmla="val -19894"/>
              <a:gd name="adj5" fmla="val 81228"/>
              <a:gd name="adj6" fmla="val -97622"/>
            </a:avLst>
          </a:prstGeom>
          <a:blipFill rotWithShape="0">
            <a:blip r:embed="rId4" cstate="print">
              <a:alphaModFix amt="81999"/>
            </a:blip>
          </a:blip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  <a:effectLst>
            <a:outerShdw dist="107763" dir="2699999" algn="ctr" rotWithShape="0">
              <a:srgbClr val="868686">
                <a:alpha val="50000"/>
              </a:srgbClr>
            </a:outerShdw>
          </a:effectLst>
        </p:spPr>
        <p:txBody>
          <a:bodyPr anchor="ctr"/>
          <a:lstStyle>
            <a:lvl1pPr marL="342900" lvl="0" indent="-3429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Blip>
                <a:blip r:embed="rId5"/>
              </a:buBlip>
              <a:defRPr sz="2000" u="none" kern="1200" baseline="0">
                <a:solidFill>
                  <a:schemeClr val="bg1"/>
                </a:solidFill>
                <a:latin typeface="Verdana" panose="020B0604030504040204" pitchFamily="2" charset="0"/>
              </a:defRPr>
            </a:lvl1pPr>
            <a:lvl2pPr marL="742950" lvl="1" indent="-28575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800" b="0" i="0" u="none" kern="1200" baseline="0">
                <a:solidFill>
                  <a:schemeClr val="bg1"/>
                </a:solidFill>
                <a:latin typeface="Verdana" panose="020B0604030504040204" pitchFamily="2" charset="0"/>
                <a:ea typeface="HY견고딕" pitchFamily="2" charset="-127"/>
              </a:defRPr>
            </a:lvl2pPr>
            <a:lvl3pPr marL="1143000" lvl="2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800" b="0" i="0" u="none" kern="1200" baseline="0">
                <a:solidFill>
                  <a:schemeClr val="bg1"/>
                </a:solidFill>
                <a:latin typeface="Verdana" panose="020B0604030504040204" pitchFamily="2" charset="0"/>
                <a:ea typeface="HY견고딕" pitchFamily="2" charset="-127"/>
              </a:defRPr>
            </a:lvl3pPr>
            <a:lvl4pPr marL="1600200" lvl="3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1800" b="0" i="0" u="none" kern="1200" baseline="0">
                <a:solidFill>
                  <a:schemeClr val="bg1"/>
                </a:solidFill>
                <a:latin typeface="Verdana" panose="020B0604030504040204" pitchFamily="2" charset="0"/>
                <a:ea typeface="HY견고딕" pitchFamily="2" charset="-127"/>
              </a:defRPr>
            </a:lvl4pPr>
            <a:lvl5pPr marL="2057400" lvl="4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1800" b="0" i="0" u="none" kern="1200" baseline="0">
                <a:solidFill>
                  <a:schemeClr val="bg1"/>
                </a:solidFill>
                <a:latin typeface="Verdana" panose="020B0604030504040204" pitchFamily="2" charset="0"/>
                <a:ea typeface="HY견고딕" pitchFamily="2" charset="-127"/>
              </a:defRPr>
            </a:lvl5pPr>
          </a:lstStyle>
          <a:p>
            <a:pPr marL="0" lvl="0" indent="0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教研室主任</a:t>
            </a:r>
            <a:r>
              <a:rPr lang="en-US" altLang="zh-CN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600" b="1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签字</a:t>
            </a:r>
            <a:endParaRPr lang="zh-CN" altLang="en-US" sz="16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6" name="AutoShape 7" descr="蓝色面巾纸"/>
          <p:cNvSpPr/>
          <p:nvPr/>
        </p:nvSpPr>
        <p:spPr>
          <a:xfrm>
            <a:off x="5070327" y="3959683"/>
            <a:ext cx="4986277" cy="1341955"/>
          </a:xfrm>
          <a:prstGeom prst="accentCallout2">
            <a:avLst>
              <a:gd name="adj1" fmla="val 18750"/>
              <a:gd name="adj2" fmla="val -2403"/>
              <a:gd name="adj3" fmla="val 18750"/>
              <a:gd name="adj4" fmla="val -29157"/>
              <a:gd name="adj5" fmla="val 50003"/>
              <a:gd name="adj6" fmla="val -47631"/>
            </a:avLst>
          </a:prstGeom>
          <a:blipFill rotWithShape="0">
            <a:blip r:embed="rId4" cstate="print">
              <a:alphaModFix amt="90999"/>
            </a:blip>
          </a:blip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  <a:effectLst>
            <a:outerShdw dist="107763" dir="2699999" algn="ctr" rotWithShape="0">
              <a:srgbClr val="868686">
                <a:alpha val="50000"/>
              </a:srgbClr>
            </a:outerShdw>
          </a:effectLst>
        </p:spPr>
        <p:txBody>
          <a:bodyPr anchor="ctr"/>
          <a:lstStyle>
            <a:lvl1pPr marL="342900" lvl="0" indent="-3429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Blip>
                <a:blip r:embed="rId5"/>
              </a:buBlip>
              <a:defRPr sz="2000" u="none" kern="1200" baseline="0">
                <a:solidFill>
                  <a:schemeClr val="bg1"/>
                </a:solidFill>
                <a:latin typeface="Verdana" panose="020B0604030504040204" pitchFamily="2" charset="0"/>
              </a:defRPr>
            </a:lvl1pPr>
            <a:lvl2pPr marL="742950" lvl="1" indent="-28575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800" b="0" i="0" u="none" kern="1200" baseline="0">
                <a:solidFill>
                  <a:schemeClr val="bg1"/>
                </a:solidFill>
                <a:latin typeface="Verdana" panose="020B0604030504040204" pitchFamily="2" charset="0"/>
                <a:ea typeface="HY견고딕" pitchFamily="2" charset="-127"/>
              </a:defRPr>
            </a:lvl2pPr>
            <a:lvl3pPr marL="1143000" lvl="2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800" b="0" i="0" u="none" kern="1200" baseline="0">
                <a:solidFill>
                  <a:schemeClr val="bg1"/>
                </a:solidFill>
                <a:latin typeface="Verdana" panose="020B0604030504040204" pitchFamily="2" charset="0"/>
                <a:ea typeface="HY견고딕" pitchFamily="2" charset="-127"/>
              </a:defRPr>
            </a:lvl3pPr>
            <a:lvl4pPr marL="1600200" lvl="3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1800" b="0" i="0" u="none" kern="1200" baseline="0">
                <a:solidFill>
                  <a:schemeClr val="bg1"/>
                </a:solidFill>
                <a:latin typeface="Verdana" panose="020B0604030504040204" pitchFamily="2" charset="0"/>
                <a:ea typeface="HY견고딕" pitchFamily="2" charset="-127"/>
              </a:defRPr>
            </a:lvl4pPr>
            <a:lvl5pPr marL="2057400" lvl="4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1800" b="0" i="0" u="none" kern="1200" baseline="0">
                <a:solidFill>
                  <a:schemeClr val="bg1"/>
                </a:solidFill>
                <a:latin typeface="Verdana" panose="020B0604030504040204" pitchFamily="2" charset="0"/>
                <a:ea typeface="HY견고딕" pitchFamily="2" charset="-127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zh-CN" altLang="en-US" sz="1400" b="1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实践环节</a:t>
            </a:r>
            <a:r>
              <a:rPr lang="en-US" altLang="zh-CN" sz="1400" b="1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不能</a:t>
            </a:r>
            <a:r>
              <a:rPr lang="zh-CN" altLang="en-US" sz="1400" b="1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空</a:t>
            </a:r>
            <a:r>
              <a:rPr lang="zh-CN" altLang="en-US" sz="1400" b="1" dirty="0" smtClean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，至少填写一项</a:t>
            </a:r>
            <a:endParaRPr lang="en-US" altLang="zh-CN" sz="1400" b="1" dirty="0">
              <a:solidFill>
                <a:srgbClr val="FF33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>
              <a:spcBef>
                <a:spcPct val="0"/>
              </a:spcBef>
              <a:buNone/>
            </a:pPr>
            <a:r>
              <a:rPr lang="en-US" altLang="zh-CN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实习填写实习</a:t>
            </a:r>
            <a:r>
              <a:rPr lang="zh-CN" altLang="en-US" sz="14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地点</a:t>
            </a:r>
            <a:endParaRPr lang="en-US" altLang="zh-CN" sz="1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>
              <a:spcBef>
                <a:spcPct val="0"/>
              </a:spcBef>
              <a:buNone/>
            </a:pPr>
            <a:r>
              <a:rPr lang="en-US" altLang="zh-CN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实验填写</a:t>
            </a:r>
            <a:r>
              <a:rPr lang="zh-CN" altLang="en-US" sz="1400" b="1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实验内容</a:t>
            </a:r>
            <a:endParaRPr lang="en-US" altLang="zh-CN" sz="1400" b="1" dirty="0">
              <a:solidFill>
                <a:srgbClr val="FF33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>
              <a:spcBef>
                <a:spcPct val="0"/>
              </a:spcBef>
              <a:buNone/>
            </a:pPr>
            <a:r>
              <a:rPr lang="en-US" altLang="zh-CN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计算机应用填写所</a:t>
            </a:r>
            <a:r>
              <a:rPr lang="zh-CN" altLang="en-US" sz="1400" b="1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应用</a:t>
            </a:r>
            <a:r>
              <a:rPr lang="zh-CN" altLang="en-US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的具体</a:t>
            </a:r>
            <a:r>
              <a:rPr lang="zh-CN" altLang="en-US" sz="1400" b="1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软件和硬件名称</a:t>
            </a:r>
            <a:endParaRPr lang="en-US" altLang="zh-CN" sz="1400" b="1" dirty="0">
              <a:solidFill>
                <a:srgbClr val="FF33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" name="AutoShape 8" descr="蓝色面巾纸"/>
          <p:cNvSpPr/>
          <p:nvPr/>
        </p:nvSpPr>
        <p:spPr>
          <a:xfrm>
            <a:off x="5030805" y="1807825"/>
            <a:ext cx="3024188" cy="1091441"/>
          </a:xfrm>
          <a:prstGeom prst="accentCallout2">
            <a:avLst>
              <a:gd name="adj1" fmla="val 14968"/>
              <a:gd name="adj2" fmla="val -2519"/>
              <a:gd name="adj3" fmla="val 14968"/>
              <a:gd name="adj4" fmla="val -39894"/>
              <a:gd name="adj5" fmla="val 51581"/>
              <a:gd name="adj6" fmla="val -79882"/>
            </a:avLst>
          </a:prstGeom>
          <a:blipFill rotWithShape="0">
            <a:blip r:embed="rId4" cstate="print">
              <a:alphaModFix amt="89999"/>
            </a:blip>
          </a:blip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  <a:effectLst>
            <a:outerShdw dist="107763" dir="2699999" algn="ctr" rotWithShape="0">
              <a:srgbClr val="868686">
                <a:alpha val="50000"/>
              </a:srgbClr>
            </a:outerShdw>
          </a:effectLst>
        </p:spPr>
        <p:txBody>
          <a:bodyPr anchor="ctr"/>
          <a:lstStyle>
            <a:lvl1pPr marL="342900" lvl="0" indent="-3429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Blip>
                <a:blip r:embed="rId5"/>
              </a:buBlip>
              <a:defRPr sz="2000" u="none" kern="1200" baseline="0">
                <a:solidFill>
                  <a:schemeClr val="bg1"/>
                </a:solidFill>
                <a:latin typeface="Verdana" panose="020B0604030504040204" pitchFamily="2" charset="0"/>
              </a:defRPr>
            </a:lvl1pPr>
            <a:lvl2pPr marL="742950" lvl="1" indent="-28575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800" b="0" i="0" u="none" kern="1200" baseline="0">
                <a:solidFill>
                  <a:schemeClr val="bg1"/>
                </a:solidFill>
                <a:latin typeface="Verdana" panose="020B0604030504040204" pitchFamily="2" charset="0"/>
                <a:ea typeface="HY견고딕" pitchFamily="2" charset="-127"/>
              </a:defRPr>
            </a:lvl2pPr>
            <a:lvl3pPr marL="1143000" lvl="2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800" b="0" i="0" u="none" kern="1200" baseline="0">
                <a:solidFill>
                  <a:schemeClr val="bg1"/>
                </a:solidFill>
                <a:latin typeface="Verdana" panose="020B0604030504040204" pitchFamily="2" charset="0"/>
                <a:ea typeface="HY견고딕" pitchFamily="2" charset="-127"/>
              </a:defRPr>
            </a:lvl3pPr>
            <a:lvl4pPr marL="1600200" lvl="3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1800" b="0" i="0" u="none" kern="1200" baseline="0">
                <a:solidFill>
                  <a:schemeClr val="bg1"/>
                </a:solidFill>
                <a:latin typeface="Verdana" panose="020B0604030504040204" pitchFamily="2" charset="0"/>
                <a:ea typeface="HY견고딕" pitchFamily="2" charset="-127"/>
              </a:defRPr>
            </a:lvl4pPr>
            <a:lvl5pPr marL="2057400" lvl="4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1800" b="0" i="0" u="none" kern="1200" baseline="0">
                <a:solidFill>
                  <a:schemeClr val="bg1"/>
                </a:solidFill>
                <a:latin typeface="Verdana" panose="020B0604030504040204" pitchFamily="2" charset="0"/>
                <a:ea typeface="HY견고딕" pitchFamily="2" charset="-127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填写内容：</a:t>
            </a:r>
            <a:endParaRPr lang="en-US" altLang="zh-CN" sz="16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>
              <a:spcBef>
                <a:spcPct val="0"/>
              </a:spcBef>
              <a:buNone/>
            </a:pPr>
            <a:r>
              <a:rPr lang="en-US" altLang="zh-CN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题目来源</a:t>
            </a:r>
            <a:endParaRPr lang="en-US" altLang="zh-CN" sz="16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>
              <a:spcBef>
                <a:spcPct val="0"/>
              </a:spcBef>
              <a:buNone/>
            </a:pPr>
            <a:r>
              <a:rPr lang="en-US" altLang="zh-CN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教师准备情况</a:t>
            </a:r>
            <a:endParaRPr lang="en-US" altLang="zh-CN" sz="16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>
              <a:spcBef>
                <a:spcPct val="0"/>
              </a:spcBef>
              <a:buNone/>
            </a:pPr>
            <a:r>
              <a:rPr lang="en-US" altLang="zh-CN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主要培养学生哪些能力</a:t>
            </a:r>
            <a:endParaRPr lang="zh-CN" altLang="en-US" sz="1600" b="1" dirty="0">
              <a:solidFill>
                <a:srgbClr val="FF33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2" name="AutoShape 8" descr="蓝色面巾纸"/>
          <p:cNvSpPr/>
          <p:nvPr/>
        </p:nvSpPr>
        <p:spPr>
          <a:xfrm>
            <a:off x="5030805" y="3065715"/>
            <a:ext cx="3024188" cy="763586"/>
          </a:xfrm>
          <a:prstGeom prst="accentCallout2">
            <a:avLst>
              <a:gd name="adj1" fmla="val 14968"/>
              <a:gd name="adj2" fmla="val -2519"/>
              <a:gd name="adj3" fmla="val 14968"/>
              <a:gd name="adj4" fmla="val -39894"/>
              <a:gd name="adj5" fmla="val 68969"/>
              <a:gd name="adj6" fmla="val -79312"/>
            </a:avLst>
          </a:prstGeom>
          <a:blipFill rotWithShape="0">
            <a:blip r:embed="rId4" cstate="print">
              <a:alphaModFix amt="89999"/>
            </a:blip>
          </a:blip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  <a:effectLst>
            <a:outerShdw dist="107763" dir="2699999" algn="ctr" rotWithShape="0">
              <a:srgbClr val="868686">
                <a:alpha val="50000"/>
              </a:srgbClr>
            </a:outerShdw>
          </a:effectLst>
        </p:spPr>
        <p:txBody>
          <a:bodyPr anchor="ctr"/>
          <a:lstStyle>
            <a:lvl1pPr marL="342900" lvl="0" indent="-3429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Blip>
                <a:blip r:embed="rId5"/>
              </a:buBlip>
              <a:defRPr sz="2000" u="none" kern="1200" baseline="0">
                <a:solidFill>
                  <a:schemeClr val="bg1"/>
                </a:solidFill>
                <a:latin typeface="Verdana" panose="020B0604030504040204" pitchFamily="2" charset="0"/>
              </a:defRPr>
            </a:lvl1pPr>
            <a:lvl2pPr marL="742950" lvl="1" indent="-28575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800" b="0" i="0" u="none" kern="1200" baseline="0">
                <a:solidFill>
                  <a:schemeClr val="bg1"/>
                </a:solidFill>
                <a:latin typeface="Verdana" panose="020B0604030504040204" pitchFamily="2" charset="0"/>
                <a:ea typeface="HY견고딕" pitchFamily="2" charset="-127"/>
              </a:defRPr>
            </a:lvl2pPr>
            <a:lvl3pPr marL="1143000" lvl="2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800" b="0" i="0" u="none" kern="1200" baseline="0">
                <a:solidFill>
                  <a:schemeClr val="bg1"/>
                </a:solidFill>
                <a:latin typeface="Verdana" panose="020B0604030504040204" pitchFamily="2" charset="0"/>
                <a:ea typeface="HY견고딕" pitchFamily="2" charset="-127"/>
              </a:defRPr>
            </a:lvl3pPr>
            <a:lvl4pPr marL="1600200" lvl="3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1800" b="0" i="0" u="none" kern="1200" baseline="0">
                <a:solidFill>
                  <a:schemeClr val="bg1"/>
                </a:solidFill>
                <a:latin typeface="Verdana" panose="020B0604030504040204" pitchFamily="2" charset="0"/>
                <a:ea typeface="HY견고딕" pitchFamily="2" charset="-127"/>
              </a:defRPr>
            </a:lvl4pPr>
            <a:lvl5pPr marL="2057400" lvl="4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1800" b="0" i="0" u="none" kern="1200" baseline="0">
                <a:solidFill>
                  <a:schemeClr val="bg1"/>
                </a:solidFill>
                <a:latin typeface="Verdana" panose="020B0604030504040204" pitchFamily="2" charset="0"/>
                <a:ea typeface="HY견고딕" pitchFamily="2" charset="-127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填写内容：</a:t>
            </a:r>
            <a:endParaRPr lang="en-US" altLang="zh-CN" sz="16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>
              <a:spcBef>
                <a:spcPct val="0"/>
              </a:spcBef>
              <a:buNone/>
            </a:pPr>
            <a:r>
              <a:rPr lang="en-US" altLang="zh-CN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题目内容</a:t>
            </a:r>
            <a:endParaRPr lang="en-US" altLang="zh-CN" sz="16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>
              <a:spcBef>
                <a:spcPct val="0"/>
              </a:spcBef>
              <a:buNone/>
            </a:pPr>
            <a:r>
              <a:rPr lang="en-US" altLang="zh-CN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要求</a:t>
            </a:r>
            <a:endParaRPr lang="en-US" altLang="zh-CN" sz="16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800947" y="1155904"/>
            <a:ext cx="2031325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所有填写内容按照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论文格式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要求排版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 advClick="0" advTm="5000">
        <p14:flythrough hasBounce="1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5222" y="967563"/>
            <a:ext cx="4080282" cy="5744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文本框 1"/>
          <p:cNvSpPr txBox="1"/>
          <p:nvPr/>
        </p:nvSpPr>
        <p:spPr>
          <a:xfrm>
            <a:off x="1404731" y="3510846"/>
            <a:ext cx="3697356" cy="3693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41" name="文本框 40"/>
          <p:cNvSpPr txBox="1"/>
          <p:nvPr/>
        </p:nvSpPr>
        <p:spPr>
          <a:xfrm>
            <a:off x="438045" y="223770"/>
            <a:ext cx="582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/>
              <a:t>3.</a:t>
            </a:r>
            <a:r>
              <a:rPr lang="zh-CN" altLang="en-US" dirty="0"/>
              <a:t>登记表</a:t>
            </a:r>
          </a:p>
        </p:txBody>
      </p:sp>
      <p:sp>
        <p:nvSpPr>
          <p:cNvPr id="45" name="AutoShape 4" descr="蓝色面巾纸"/>
          <p:cNvSpPr/>
          <p:nvPr/>
        </p:nvSpPr>
        <p:spPr>
          <a:xfrm>
            <a:off x="5457678" y="3850030"/>
            <a:ext cx="5863992" cy="2798303"/>
          </a:xfrm>
          <a:prstGeom prst="accentCallout2">
            <a:avLst>
              <a:gd name="adj1" fmla="val 18750"/>
              <a:gd name="adj2" fmla="val -3023"/>
              <a:gd name="adj3" fmla="val 18750"/>
              <a:gd name="adj4" fmla="val -33523"/>
              <a:gd name="adj5" fmla="val -5672"/>
              <a:gd name="adj6" fmla="val -54460"/>
            </a:avLst>
          </a:prstGeom>
          <a:blipFill rotWithShape="0">
            <a:blip r:embed="rId4" cstate="print">
              <a:alphaModFix amt="90999"/>
            </a:blip>
          </a:blip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  <a:effectLst>
            <a:outerShdw dist="107763" dir="2699999" algn="ctr" rotWithShape="0">
              <a:srgbClr val="868686">
                <a:alpha val="50000"/>
              </a:srgbClr>
            </a:outerShdw>
          </a:effectLst>
        </p:spPr>
        <p:txBody>
          <a:bodyPr anchor="ctr"/>
          <a:lstStyle>
            <a:lvl1pPr marL="342900" lvl="0" indent="-3429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Blip>
                <a:blip r:embed="rId5"/>
              </a:buBlip>
              <a:defRPr sz="2000" u="none" kern="1200" baseline="0">
                <a:solidFill>
                  <a:schemeClr val="bg1"/>
                </a:solidFill>
                <a:latin typeface="Verdana" panose="020B0604030504040204" pitchFamily="2" charset="0"/>
              </a:defRPr>
            </a:lvl1pPr>
            <a:lvl2pPr marL="742950" lvl="1" indent="-28575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800" b="0" i="0" u="none" kern="1200" baseline="0">
                <a:solidFill>
                  <a:schemeClr val="bg1"/>
                </a:solidFill>
                <a:latin typeface="Verdana" panose="020B0604030504040204" pitchFamily="2" charset="0"/>
                <a:ea typeface="HY견고딕" pitchFamily="2" charset="-127"/>
              </a:defRPr>
            </a:lvl2pPr>
            <a:lvl3pPr marL="1143000" lvl="2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800" b="0" i="0" u="none" kern="1200" baseline="0">
                <a:solidFill>
                  <a:schemeClr val="bg1"/>
                </a:solidFill>
                <a:latin typeface="Verdana" panose="020B0604030504040204" pitchFamily="2" charset="0"/>
                <a:ea typeface="HY견고딕" pitchFamily="2" charset="-127"/>
              </a:defRPr>
            </a:lvl3pPr>
            <a:lvl4pPr marL="1600200" lvl="3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1800" b="0" i="0" u="none" kern="1200" baseline="0">
                <a:solidFill>
                  <a:schemeClr val="bg1"/>
                </a:solidFill>
                <a:latin typeface="Verdana" panose="020B0604030504040204" pitchFamily="2" charset="0"/>
                <a:ea typeface="HY견고딕" pitchFamily="2" charset="-127"/>
              </a:defRPr>
            </a:lvl4pPr>
            <a:lvl5pPr marL="2057400" lvl="4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1800" b="0" i="0" u="none" kern="1200" baseline="0">
                <a:solidFill>
                  <a:schemeClr val="bg1"/>
                </a:solidFill>
                <a:latin typeface="Verdana" panose="020B0604030504040204" pitchFamily="2" charset="0"/>
                <a:ea typeface="HY견고딕" pitchFamily="2" charset="-127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zh-CN" altLang="en-US" sz="1600" b="1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这三行文字不要删除</a:t>
            </a:r>
            <a:endParaRPr lang="en-US" altLang="zh-CN" sz="1600" b="1" dirty="0">
              <a:solidFill>
                <a:srgbClr val="FF33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>
              <a:spcBef>
                <a:spcPct val="0"/>
              </a:spcBef>
              <a:buNone/>
            </a:pPr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填写内容：</a:t>
            </a:r>
            <a:endParaRPr lang="en-US" altLang="zh-CN" sz="16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>
              <a:spcBef>
                <a:spcPct val="0"/>
              </a:spcBef>
              <a:buNone/>
            </a:pPr>
            <a:r>
              <a:rPr lang="en-US" altLang="zh-CN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本课题研究的意义</a:t>
            </a:r>
            <a:endParaRPr lang="en-US" altLang="zh-CN" sz="16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None/>
            </a:pPr>
            <a:r>
              <a:rPr lang="en-US" altLang="zh-CN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调研（社会调查）情况总结</a:t>
            </a:r>
            <a:endParaRPr lang="en-US" altLang="zh-CN" sz="16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None/>
            </a:pPr>
            <a:r>
              <a:rPr lang="en-US" altLang="zh-CN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查阅文献资料情况</a:t>
            </a:r>
            <a:endParaRPr lang="en-US" altLang="zh-CN" sz="16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None/>
            </a:pPr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（列出主要文献清单</a:t>
            </a:r>
            <a:r>
              <a:rPr lang="en-US" altLang="zh-CN" sz="1600" b="1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600" b="1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篇英文</a:t>
            </a:r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文献</a:t>
            </a:r>
            <a:r>
              <a:rPr lang="zh-CN" altLang="en-US" sz="1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600" b="1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600" b="1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篇中文</a:t>
            </a:r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文献）</a:t>
            </a:r>
            <a:endParaRPr lang="en-US" altLang="zh-CN" sz="16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None/>
            </a:pPr>
            <a:r>
              <a:rPr lang="en-US" altLang="zh-CN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</a:t>
            </a:r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拟采取的研究路线</a:t>
            </a:r>
            <a:endParaRPr lang="en-US" altLang="zh-CN" sz="16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None/>
            </a:pPr>
            <a:r>
              <a:rPr lang="en-US" altLang="zh-CN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5.</a:t>
            </a:r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进度安排（</a:t>
            </a:r>
            <a:r>
              <a:rPr lang="zh-CN" altLang="en-US" sz="1600" b="1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按周次分开写</a:t>
            </a:r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，共写</a:t>
            </a:r>
            <a:r>
              <a:rPr lang="en-US" altLang="zh-CN" sz="1600" b="1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14</a:t>
            </a:r>
            <a:r>
              <a:rPr lang="zh-CN" altLang="en-US" sz="1600" b="1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周</a:t>
            </a:r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，例如：第</a:t>
            </a:r>
            <a:r>
              <a:rPr lang="en-US" altLang="zh-CN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周：调研、收集材料 ）</a:t>
            </a:r>
            <a:endParaRPr lang="en-US" altLang="zh-CN" sz="16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None/>
            </a:pPr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如写不下，转背面上方表格内填写</a:t>
            </a:r>
          </a:p>
        </p:txBody>
      </p:sp>
      <p:sp>
        <p:nvSpPr>
          <p:cNvPr id="46" name="Text Box 5"/>
          <p:cNvSpPr txBox="1"/>
          <p:nvPr/>
        </p:nvSpPr>
        <p:spPr>
          <a:xfrm>
            <a:off x="5783891" y="420584"/>
            <a:ext cx="4429783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  <a:defRPr sz="2400" b="1" u="none" baseline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lvl="1" indent="-28575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b="0" i="0" u="none" baseline="0">
                <a:solidFill>
                  <a:schemeClr val="bg1"/>
                </a:solidFill>
                <a:latin typeface="Verdana" panose="020B0604030504040204" pitchFamily="2" charset="0"/>
                <a:ea typeface="HY견고딕" pitchFamily="2" charset="-127"/>
              </a:defRPr>
            </a:lvl2pPr>
            <a:lvl3pPr marL="1143000" lvl="2" indent="-2286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b="0" i="0" u="none" baseline="0">
                <a:solidFill>
                  <a:schemeClr val="bg1"/>
                </a:solidFill>
                <a:latin typeface="Verdana" panose="020B0604030504040204" pitchFamily="2" charset="0"/>
                <a:ea typeface="HY견고딕" pitchFamily="2" charset="-127"/>
              </a:defRPr>
            </a:lvl3pPr>
            <a:lvl4pPr marL="1600200" lvl="3" indent="-2286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b="0" i="0" u="none" baseline="0">
                <a:solidFill>
                  <a:schemeClr val="bg1"/>
                </a:solidFill>
                <a:latin typeface="Verdana" panose="020B0604030504040204" pitchFamily="2" charset="0"/>
                <a:ea typeface="HY견고딕" pitchFamily="2" charset="-127"/>
              </a:defRPr>
            </a:lvl4pPr>
            <a:lvl5pPr marL="2057400" lvl="4" indent="-2286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b="0" i="0" u="none" baseline="0">
                <a:solidFill>
                  <a:schemeClr val="bg1"/>
                </a:solidFill>
                <a:latin typeface="Verdana" panose="020B0604030504040204" pitchFamily="2" charset="0"/>
                <a:ea typeface="HY견고딕" pitchFamily="2" charset="-127"/>
              </a:defRPr>
            </a:lvl5pPr>
          </a:lstStyle>
          <a:p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）登记表（</a:t>
            </a:r>
            <a:r>
              <a:rPr lang="zh-CN" altLang="en-US" dirty="0">
                <a:solidFill>
                  <a:srgbClr val="FFFF00"/>
                </a:solidFill>
              </a:rPr>
              <a:t>正面</a:t>
            </a:r>
            <a:r>
              <a:rPr lang="zh-CN" altLang="en-US" dirty="0"/>
              <a:t>）</a:t>
            </a:r>
          </a:p>
        </p:txBody>
      </p:sp>
      <p:sp>
        <p:nvSpPr>
          <p:cNvPr id="47" name="AutoShape 6" descr="蓝色面巾纸"/>
          <p:cNvSpPr/>
          <p:nvPr/>
        </p:nvSpPr>
        <p:spPr>
          <a:xfrm>
            <a:off x="5330117" y="1908205"/>
            <a:ext cx="3569970" cy="763270"/>
          </a:xfrm>
          <a:prstGeom prst="accentCallout2">
            <a:avLst>
              <a:gd name="adj1" fmla="val 14968"/>
              <a:gd name="adj2" fmla="val -2648"/>
              <a:gd name="adj3" fmla="val 14968"/>
              <a:gd name="adj4" fmla="val -41944"/>
              <a:gd name="adj5" fmla="val -3406"/>
              <a:gd name="adj6" fmla="val -73026"/>
            </a:avLst>
          </a:prstGeom>
          <a:blipFill rotWithShape="0">
            <a:blip r:embed="rId4" cstate="print">
              <a:alphaModFix amt="89999"/>
            </a:blip>
          </a:blip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  <a:effectLst>
            <a:outerShdw dist="107763" dir="2699999" algn="ctr" rotWithShape="0">
              <a:srgbClr val="868686">
                <a:alpha val="50000"/>
              </a:srgbClr>
            </a:outerShdw>
          </a:effectLst>
        </p:spPr>
        <p:txBody>
          <a:bodyPr anchor="ctr"/>
          <a:lstStyle>
            <a:lvl1pPr marL="342900" lvl="0" indent="-3429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Blip>
                <a:blip r:embed="rId5"/>
              </a:buBlip>
              <a:defRPr sz="2000" u="none" kern="1200" baseline="0">
                <a:solidFill>
                  <a:schemeClr val="bg1"/>
                </a:solidFill>
                <a:latin typeface="Verdana" panose="020B0604030504040204" pitchFamily="2" charset="0"/>
              </a:defRPr>
            </a:lvl1pPr>
            <a:lvl2pPr marL="742950" lvl="1" indent="-28575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800" b="0" i="0" u="none" kern="1200" baseline="0">
                <a:solidFill>
                  <a:schemeClr val="bg1"/>
                </a:solidFill>
                <a:latin typeface="Verdana" panose="020B0604030504040204" pitchFamily="2" charset="0"/>
                <a:ea typeface="HY견고딕" pitchFamily="2" charset="-127"/>
              </a:defRPr>
            </a:lvl2pPr>
            <a:lvl3pPr marL="1143000" lvl="2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800" b="0" i="0" u="none" kern="1200" baseline="0">
                <a:solidFill>
                  <a:schemeClr val="bg1"/>
                </a:solidFill>
                <a:latin typeface="Verdana" panose="020B0604030504040204" pitchFamily="2" charset="0"/>
                <a:ea typeface="HY견고딕" pitchFamily="2" charset="-127"/>
              </a:defRPr>
            </a:lvl3pPr>
            <a:lvl4pPr marL="1600200" lvl="3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1800" b="0" i="0" u="none" kern="1200" baseline="0">
                <a:solidFill>
                  <a:schemeClr val="bg1"/>
                </a:solidFill>
                <a:latin typeface="Verdana" panose="020B0604030504040204" pitchFamily="2" charset="0"/>
                <a:ea typeface="HY견고딕" pitchFamily="2" charset="-127"/>
              </a:defRPr>
            </a:lvl4pPr>
            <a:lvl5pPr marL="2057400" lvl="4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1800" b="0" i="0" u="none" kern="1200" baseline="0">
                <a:solidFill>
                  <a:schemeClr val="bg1"/>
                </a:solidFill>
                <a:latin typeface="Verdana" panose="020B0604030504040204" pitchFamily="2" charset="0"/>
                <a:ea typeface="HY견고딕" pitchFamily="2" charset="-127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论文起止日期：</a:t>
            </a:r>
          </a:p>
          <a:p>
            <a:pPr marL="0" lvl="0" indent="0">
              <a:spcBef>
                <a:spcPct val="0"/>
              </a:spcBef>
              <a:buNone/>
            </a:pPr>
            <a:r>
              <a:rPr lang="zh-CN" altLang="en-US" sz="1600" b="1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每年按照具体通知的时间填写</a:t>
            </a:r>
          </a:p>
          <a:p>
            <a:pPr marL="0" lvl="0" indent="0">
              <a:spcBef>
                <a:spcPct val="0"/>
              </a:spcBef>
              <a:buNone/>
            </a:pP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格式为</a:t>
            </a:r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*</a:t>
            </a:r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*</a:t>
            </a:r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*</a:t>
            </a:r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en-US" altLang="zh-CN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*</a:t>
            </a:r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年</a:t>
            </a:r>
            <a:r>
              <a:rPr lang="en-US" altLang="zh-CN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*</a:t>
            </a:r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月</a:t>
            </a:r>
            <a:r>
              <a:rPr lang="en-US" altLang="zh-CN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*</a:t>
            </a:r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日</a:t>
            </a:r>
            <a:endParaRPr lang="en-US" altLang="zh-CN" sz="16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AutoShape 6" descr="蓝色面巾纸"/>
          <p:cNvSpPr/>
          <p:nvPr/>
        </p:nvSpPr>
        <p:spPr>
          <a:xfrm>
            <a:off x="5319455" y="936060"/>
            <a:ext cx="3569364" cy="763587"/>
          </a:xfrm>
          <a:prstGeom prst="accentCallout2">
            <a:avLst>
              <a:gd name="adj1" fmla="val 14968"/>
              <a:gd name="adj2" fmla="val -2648"/>
              <a:gd name="adj3" fmla="val 14968"/>
              <a:gd name="adj4" fmla="val -41944"/>
              <a:gd name="adj5" fmla="val 93750"/>
              <a:gd name="adj6" fmla="val -56109"/>
            </a:avLst>
          </a:prstGeom>
          <a:blipFill rotWithShape="0">
            <a:blip r:embed="rId4" cstate="print">
              <a:alphaModFix amt="89999"/>
            </a:blip>
          </a:blip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  <a:effectLst>
            <a:outerShdw dist="107763" dir="2699999" algn="ctr" rotWithShape="0">
              <a:srgbClr val="868686">
                <a:alpha val="50000"/>
              </a:srgbClr>
            </a:outerShdw>
          </a:effectLst>
        </p:spPr>
        <p:txBody>
          <a:bodyPr anchor="ctr"/>
          <a:lstStyle>
            <a:lvl1pPr marL="342900" lvl="0" indent="-3429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Blip>
                <a:blip r:embed="rId5"/>
              </a:buBlip>
              <a:defRPr sz="2000" u="none" kern="1200" baseline="0">
                <a:solidFill>
                  <a:schemeClr val="bg1"/>
                </a:solidFill>
                <a:latin typeface="Verdana" panose="020B0604030504040204" pitchFamily="2" charset="0"/>
              </a:defRPr>
            </a:lvl1pPr>
            <a:lvl2pPr marL="742950" lvl="1" indent="-28575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800" b="0" i="0" u="none" kern="1200" baseline="0">
                <a:solidFill>
                  <a:schemeClr val="bg1"/>
                </a:solidFill>
                <a:latin typeface="Verdana" panose="020B0604030504040204" pitchFamily="2" charset="0"/>
                <a:ea typeface="HY견고딕" pitchFamily="2" charset="-127"/>
              </a:defRPr>
            </a:lvl2pPr>
            <a:lvl3pPr marL="1143000" lvl="2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800" b="0" i="0" u="none" kern="1200" baseline="0">
                <a:solidFill>
                  <a:schemeClr val="bg1"/>
                </a:solidFill>
                <a:latin typeface="Verdana" panose="020B0604030504040204" pitchFamily="2" charset="0"/>
                <a:ea typeface="HY견고딕" pitchFamily="2" charset="-127"/>
              </a:defRPr>
            </a:lvl3pPr>
            <a:lvl4pPr marL="1600200" lvl="3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1800" b="0" i="0" u="none" kern="1200" baseline="0">
                <a:solidFill>
                  <a:schemeClr val="bg1"/>
                </a:solidFill>
                <a:latin typeface="Verdana" panose="020B0604030504040204" pitchFamily="2" charset="0"/>
                <a:ea typeface="HY견고딕" pitchFamily="2" charset="-127"/>
              </a:defRPr>
            </a:lvl4pPr>
            <a:lvl5pPr marL="2057400" lvl="4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1800" b="0" i="0" u="none" kern="1200" baseline="0">
                <a:solidFill>
                  <a:schemeClr val="bg1"/>
                </a:solidFill>
                <a:latin typeface="Verdana" panose="020B0604030504040204" pitchFamily="2" charset="0"/>
                <a:ea typeface="HY견고딕" pitchFamily="2" charset="-127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指导教师：</a:t>
            </a:r>
          </a:p>
          <a:p>
            <a:pPr marL="0" lvl="0" indent="0">
              <a:spcBef>
                <a:spcPct val="0"/>
              </a:spcBef>
              <a:buNone/>
            </a:pPr>
            <a:r>
              <a:rPr lang="zh-CN" altLang="en-US" sz="16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只</a:t>
            </a:r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填</a:t>
            </a:r>
            <a:r>
              <a:rPr lang="zh-CN" altLang="en-US" sz="1600" b="1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主导师名字</a:t>
            </a:r>
          </a:p>
        </p:txBody>
      </p:sp>
      <p:sp>
        <p:nvSpPr>
          <p:cNvPr id="49" name="AutoShape 6" descr="蓝色面巾纸"/>
          <p:cNvSpPr/>
          <p:nvPr/>
        </p:nvSpPr>
        <p:spPr>
          <a:xfrm>
            <a:off x="5351353" y="2870811"/>
            <a:ext cx="3569364" cy="763587"/>
          </a:xfrm>
          <a:prstGeom prst="accentCallout2">
            <a:avLst>
              <a:gd name="adj1" fmla="val 14968"/>
              <a:gd name="adj2" fmla="val -2648"/>
              <a:gd name="adj3" fmla="val 14968"/>
              <a:gd name="adj4" fmla="val -41944"/>
              <a:gd name="adj5" fmla="val -20352"/>
              <a:gd name="adj6" fmla="val -72301"/>
            </a:avLst>
          </a:prstGeom>
          <a:blipFill rotWithShape="0">
            <a:blip r:embed="rId4" cstate="print">
              <a:alphaModFix amt="89999"/>
            </a:blip>
          </a:blip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  <a:effectLst>
            <a:outerShdw dist="107763" dir="2699999" algn="ctr" rotWithShape="0">
              <a:srgbClr val="868686">
                <a:alpha val="50000"/>
              </a:srgbClr>
            </a:outerShdw>
          </a:effectLst>
        </p:spPr>
        <p:txBody>
          <a:bodyPr anchor="ctr"/>
          <a:lstStyle>
            <a:lvl1pPr marL="342900" lvl="0" indent="-3429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Blip>
                <a:blip r:embed="rId5"/>
              </a:buBlip>
              <a:defRPr sz="2000" u="none" kern="1200" baseline="0">
                <a:solidFill>
                  <a:schemeClr val="bg1"/>
                </a:solidFill>
                <a:latin typeface="Verdana" panose="020B0604030504040204" pitchFamily="2" charset="0"/>
              </a:defRPr>
            </a:lvl1pPr>
            <a:lvl2pPr marL="742950" lvl="1" indent="-28575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800" b="0" i="0" u="none" kern="1200" baseline="0">
                <a:solidFill>
                  <a:schemeClr val="bg1"/>
                </a:solidFill>
                <a:latin typeface="Verdana" panose="020B0604030504040204" pitchFamily="2" charset="0"/>
                <a:ea typeface="HY견고딕" pitchFamily="2" charset="-127"/>
              </a:defRPr>
            </a:lvl2pPr>
            <a:lvl3pPr marL="1143000" lvl="2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800" b="0" i="0" u="none" kern="1200" baseline="0">
                <a:solidFill>
                  <a:schemeClr val="bg1"/>
                </a:solidFill>
                <a:latin typeface="Verdana" panose="020B0604030504040204" pitchFamily="2" charset="0"/>
                <a:ea typeface="HY견고딕" pitchFamily="2" charset="-127"/>
              </a:defRPr>
            </a:lvl3pPr>
            <a:lvl4pPr marL="1600200" lvl="3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1800" b="0" i="0" u="none" kern="1200" baseline="0">
                <a:solidFill>
                  <a:schemeClr val="bg1"/>
                </a:solidFill>
                <a:latin typeface="Verdana" panose="020B0604030504040204" pitchFamily="2" charset="0"/>
                <a:ea typeface="HY견고딕" pitchFamily="2" charset="-127"/>
              </a:defRPr>
            </a:lvl4pPr>
            <a:lvl5pPr marL="2057400" lvl="4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1800" b="0" i="0" u="none" kern="1200" baseline="0">
                <a:solidFill>
                  <a:schemeClr val="bg1"/>
                </a:solidFill>
                <a:latin typeface="Verdana" panose="020B0604030504040204" pitchFamily="2" charset="0"/>
                <a:ea typeface="HY견고딕" pitchFamily="2" charset="-127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填写内容：</a:t>
            </a:r>
            <a:endParaRPr lang="en-US" altLang="zh-CN" sz="16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>
              <a:spcBef>
                <a:spcPct val="0"/>
              </a:spcBef>
              <a:buNone/>
            </a:pPr>
            <a:r>
              <a:rPr lang="en-US" altLang="zh-CN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题目名称</a:t>
            </a:r>
            <a:endParaRPr lang="en-US" altLang="zh-CN" sz="16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>
              <a:spcBef>
                <a:spcPct val="0"/>
              </a:spcBef>
              <a:buNone/>
            </a:pPr>
            <a:r>
              <a:rPr lang="en-US" altLang="zh-CN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要求（包含主要技术参数）</a:t>
            </a:r>
            <a:endParaRPr lang="zh-CN" altLang="en-US" sz="1600" b="1" dirty="0">
              <a:solidFill>
                <a:srgbClr val="FF33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9800947" y="1155904"/>
            <a:ext cx="2031325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所有填写内容按照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论文格式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要求排版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 advClick="0" advTm="5000">
        <p14:flythrough hasBounce="1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5"/>
          <p:cNvSpPr txBox="1"/>
          <p:nvPr/>
        </p:nvSpPr>
        <p:spPr>
          <a:xfrm>
            <a:off x="6101077" y="247828"/>
            <a:ext cx="5078757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lvl="0" indent="-3429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Blip>
                <a:blip r:embed="rId3"/>
              </a:buBlip>
              <a:defRPr sz="2000" u="none" kern="1200" baseline="0">
                <a:solidFill>
                  <a:schemeClr val="bg1"/>
                </a:solidFill>
                <a:latin typeface="Verdana" panose="020B0604030504040204" pitchFamily="2" charset="0"/>
              </a:defRPr>
            </a:lvl1pPr>
            <a:lvl2pPr marL="742950" lvl="1" indent="-28575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800" b="0" i="0" u="none" kern="1200" baseline="0">
                <a:solidFill>
                  <a:schemeClr val="bg1"/>
                </a:solidFill>
                <a:latin typeface="Verdana" panose="020B0604030504040204" pitchFamily="2" charset="0"/>
                <a:ea typeface="HY견고딕" pitchFamily="2" charset="-127"/>
              </a:defRPr>
            </a:lvl2pPr>
            <a:lvl3pPr marL="1143000" lvl="2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800" b="0" i="0" u="none" kern="1200" baseline="0">
                <a:solidFill>
                  <a:schemeClr val="bg1"/>
                </a:solidFill>
                <a:latin typeface="Verdana" panose="020B0604030504040204" pitchFamily="2" charset="0"/>
                <a:ea typeface="HY견고딕" pitchFamily="2" charset="-127"/>
              </a:defRPr>
            </a:lvl3pPr>
            <a:lvl4pPr marL="1600200" lvl="3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1800" b="0" i="0" u="none" kern="1200" baseline="0">
                <a:solidFill>
                  <a:schemeClr val="bg1"/>
                </a:solidFill>
                <a:latin typeface="Verdana" panose="020B0604030504040204" pitchFamily="2" charset="0"/>
                <a:ea typeface="HY견고딕" pitchFamily="2" charset="-127"/>
              </a:defRPr>
            </a:lvl4pPr>
            <a:lvl5pPr marL="2057400" lvl="4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1800" b="0" i="0" u="none" kern="1200" baseline="0">
                <a:solidFill>
                  <a:schemeClr val="bg1"/>
                </a:solidFill>
                <a:latin typeface="Verdana" panose="020B0604030504040204" pitchFamily="2" charset="0"/>
                <a:ea typeface="HY견고딕" pitchFamily="2" charset="-127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）登记表（</a:t>
            </a:r>
            <a:r>
              <a:rPr lang="zh-CN" altLang="en-US" sz="24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背面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438045" y="223770"/>
            <a:ext cx="582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/>
              <a:t>3.</a:t>
            </a:r>
            <a:r>
              <a:rPr lang="zh-CN" altLang="en-US" dirty="0"/>
              <a:t>登记表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49" y="839588"/>
            <a:ext cx="4213772" cy="5958275"/>
          </a:xfrm>
          <a:prstGeom prst="rect">
            <a:avLst/>
          </a:prstGeom>
        </p:spPr>
      </p:pic>
      <p:sp>
        <p:nvSpPr>
          <p:cNvPr id="10" name="AutoShape 7" descr="蓝色面巾纸"/>
          <p:cNvSpPr/>
          <p:nvPr/>
        </p:nvSpPr>
        <p:spPr>
          <a:xfrm>
            <a:off x="6264748" y="4896245"/>
            <a:ext cx="5544814" cy="989650"/>
          </a:xfrm>
          <a:prstGeom prst="accentCallout2">
            <a:avLst>
              <a:gd name="adj1" fmla="val 14968"/>
              <a:gd name="adj2" fmla="val -2463"/>
              <a:gd name="adj3" fmla="val 14968"/>
              <a:gd name="adj4" fmla="val -29671"/>
              <a:gd name="adj5" fmla="val 77278"/>
              <a:gd name="adj6" fmla="val -38732"/>
            </a:avLst>
          </a:prstGeom>
          <a:blipFill rotWithShape="0">
            <a:blip r:embed="rId5" cstate="print">
              <a:alphaModFix amt="89999"/>
            </a:blip>
          </a:blip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  <a:effectLst>
            <a:outerShdw dist="107763" dir="2699999" algn="ctr" rotWithShape="0">
              <a:srgbClr val="868686">
                <a:alpha val="50000"/>
              </a:srgbClr>
            </a:outerShdw>
          </a:effectLst>
        </p:spPr>
        <p:txBody>
          <a:bodyPr anchor="ctr"/>
          <a:lstStyle>
            <a:lvl1pPr marL="342900" lvl="0" indent="-3429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Blip>
                <a:blip r:embed="rId3"/>
              </a:buBlip>
              <a:defRPr sz="2000" u="none" kern="1200" baseline="0">
                <a:solidFill>
                  <a:schemeClr val="bg1"/>
                </a:solidFill>
                <a:latin typeface="Verdana" panose="020B0604030504040204" pitchFamily="2" charset="0"/>
              </a:defRPr>
            </a:lvl1pPr>
            <a:lvl2pPr marL="742950" lvl="1" indent="-28575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800" b="0" i="0" u="none" kern="1200" baseline="0">
                <a:solidFill>
                  <a:schemeClr val="bg1"/>
                </a:solidFill>
                <a:latin typeface="Verdana" panose="020B0604030504040204" pitchFamily="2" charset="0"/>
                <a:ea typeface="HY견고딕" pitchFamily="2" charset="-127"/>
              </a:defRPr>
            </a:lvl2pPr>
            <a:lvl3pPr marL="1143000" lvl="2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800" b="0" i="0" u="none" kern="1200" baseline="0">
                <a:solidFill>
                  <a:schemeClr val="bg1"/>
                </a:solidFill>
                <a:latin typeface="Verdana" panose="020B0604030504040204" pitchFamily="2" charset="0"/>
                <a:ea typeface="HY견고딕" pitchFamily="2" charset="-127"/>
              </a:defRPr>
            </a:lvl3pPr>
            <a:lvl4pPr marL="1600200" lvl="3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1800" b="0" i="0" u="none" kern="1200" baseline="0">
                <a:solidFill>
                  <a:schemeClr val="bg1"/>
                </a:solidFill>
                <a:latin typeface="Verdana" panose="020B0604030504040204" pitchFamily="2" charset="0"/>
                <a:ea typeface="HY견고딕" pitchFamily="2" charset="-127"/>
              </a:defRPr>
            </a:lvl4pPr>
            <a:lvl5pPr marL="2057400" lvl="4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1800" b="0" i="0" u="none" kern="1200" baseline="0">
                <a:solidFill>
                  <a:schemeClr val="bg1"/>
                </a:solidFill>
                <a:latin typeface="Verdana" panose="020B0604030504040204" pitchFamily="2" charset="0"/>
                <a:ea typeface="HY견고딕" pitchFamily="2" charset="-127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r>
              <a:rPr lang="zh-CN" altLang="en-US" sz="1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指导教师审阅意见</a:t>
            </a:r>
            <a:r>
              <a:rPr lang="en-US" altLang="zh-CN" sz="1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 </a:t>
            </a:r>
            <a:r>
              <a:rPr lang="zh-CN" altLang="en-US" sz="1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写</a:t>
            </a:r>
            <a:r>
              <a:rPr lang="zh-CN" altLang="en-US" sz="1800" b="1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同意答辩 签名</a:t>
            </a:r>
            <a:r>
              <a:rPr lang="zh-CN" altLang="en-US" sz="1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（主、副两个导师都需要签名）</a:t>
            </a:r>
            <a:endParaRPr lang="en-US" altLang="zh-CN" sz="1800" b="1" dirty="0">
              <a:solidFill>
                <a:srgbClr val="FF33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zh-CN" altLang="en-US" sz="1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    期</a:t>
            </a:r>
            <a:r>
              <a:rPr lang="en-US" altLang="zh-CN" sz="1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 </a:t>
            </a:r>
            <a:r>
              <a:rPr lang="zh-CN" altLang="en-US" sz="1800" b="1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每年按照具体通知的时间填写</a:t>
            </a:r>
          </a:p>
        </p:txBody>
      </p:sp>
      <p:sp>
        <p:nvSpPr>
          <p:cNvPr id="9" name="AutoShape 6" descr="蓝色面巾纸"/>
          <p:cNvSpPr/>
          <p:nvPr/>
        </p:nvSpPr>
        <p:spPr>
          <a:xfrm>
            <a:off x="6264749" y="1448665"/>
            <a:ext cx="5544813" cy="949478"/>
          </a:xfrm>
          <a:prstGeom prst="accentCallout2">
            <a:avLst>
              <a:gd name="adj1" fmla="val 14968"/>
              <a:gd name="adj2" fmla="val -2463"/>
              <a:gd name="adj3" fmla="val 14968"/>
              <a:gd name="adj4" fmla="val -29773"/>
              <a:gd name="adj5" fmla="val 75863"/>
              <a:gd name="adj6" fmla="val -39371"/>
            </a:avLst>
          </a:prstGeom>
          <a:blipFill rotWithShape="0">
            <a:blip r:embed="rId5" cstate="print">
              <a:alphaModFix amt="89999"/>
            </a:blip>
          </a:blip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  <a:effectLst>
            <a:outerShdw dist="107763" dir="2699999" algn="ctr" rotWithShape="0">
              <a:srgbClr val="868686">
                <a:alpha val="50000"/>
              </a:srgbClr>
            </a:outerShdw>
          </a:effectLst>
        </p:spPr>
        <p:txBody>
          <a:bodyPr anchor="ctr"/>
          <a:lstStyle>
            <a:lvl1pPr marL="342900" lvl="0" indent="-3429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Blip>
                <a:blip r:embed="rId3"/>
              </a:buBlip>
              <a:defRPr sz="2000" u="none" kern="1200" baseline="0">
                <a:solidFill>
                  <a:schemeClr val="bg1"/>
                </a:solidFill>
                <a:latin typeface="Verdana" panose="020B0604030504040204" pitchFamily="2" charset="0"/>
              </a:defRPr>
            </a:lvl1pPr>
            <a:lvl2pPr marL="742950" lvl="1" indent="-28575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800" b="0" i="0" u="none" kern="1200" baseline="0">
                <a:solidFill>
                  <a:schemeClr val="bg1"/>
                </a:solidFill>
                <a:latin typeface="Verdana" panose="020B0604030504040204" pitchFamily="2" charset="0"/>
                <a:ea typeface="HY견고딕" pitchFamily="2" charset="-127"/>
              </a:defRPr>
            </a:lvl2pPr>
            <a:lvl3pPr marL="1143000" lvl="2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800" b="0" i="0" u="none" kern="1200" baseline="0">
                <a:solidFill>
                  <a:schemeClr val="bg1"/>
                </a:solidFill>
                <a:latin typeface="Verdana" panose="020B0604030504040204" pitchFamily="2" charset="0"/>
                <a:ea typeface="HY견고딕" pitchFamily="2" charset="-127"/>
              </a:defRPr>
            </a:lvl3pPr>
            <a:lvl4pPr marL="1600200" lvl="3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1800" b="0" i="0" u="none" kern="1200" baseline="0">
                <a:solidFill>
                  <a:schemeClr val="bg1"/>
                </a:solidFill>
                <a:latin typeface="Verdana" panose="020B0604030504040204" pitchFamily="2" charset="0"/>
                <a:ea typeface="HY견고딕" pitchFamily="2" charset="-127"/>
              </a:defRPr>
            </a:lvl4pPr>
            <a:lvl5pPr marL="2057400" lvl="4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1800" b="0" i="0" u="none" kern="1200" baseline="0">
                <a:solidFill>
                  <a:schemeClr val="bg1"/>
                </a:solidFill>
                <a:latin typeface="Verdana" panose="020B0604030504040204" pitchFamily="2" charset="0"/>
                <a:ea typeface="HY견고딕" pitchFamily="2" charset="-127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zh-CN" altLang="en-US" sz="1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指导教师审阅意见</a:t>
            </a:r>
            <a:r>
              <a:rPr lang="en-US" altLang="zh-CN" sz="1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 </a:t>
            </a:r>
            <a:r>
              <a:rPr lang="zh-CN" altLang="en-US" sz="1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写</a:t>
            </a:r>
            <a:r>
              <a:rPr lang="zh-CN" altLang="en-US" sz="1800" b="1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同意开题 签名</a:t>
            </a:r>
            <a:r>
              <a:rPr lang="zh-CN" altLang="en-US" sz="1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（主、副两个导师都需要签名）</a:t>
            </a:r>
            <a:endParaRPr lang="en-US" altLang="zh-CN" sz="18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zh-CN" altLang="en-US" sz="1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    期</a:t>
            </a:r>
            <a:r>
              <a:rPr lang="en-US" altLang="zh-CN" sz="1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 </a:t>
            </a:r>
            <a:r>
              <a:rPr lang="zh-CN" altLang="en-US" sz="1800" b="1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每年按照具体通知的时间填写</a:t>
            </a:r>
          </a:p>
        </p:txBody>
      </p:sp>
      <p:sp>
        <p:nvSpPr>
          <p:cNvPr id="14" name="AutoShape 6" descr="蓝色面巾纸"/>
          <p:cNvSpPr/>
          <p:nvPr/>
        </p:nvSpPr>
        <p:spPr>
          <a:xfrm>
            <a:off x="6264748" y="2653034"/>
            <a:ext cx="5544814" cy="1133961"/>
          </a:xfrm>
          <a:prstGeom prst="accentCallout2">
            <a:avLst>
              <a:gd name="adj1" fmla="val 14968"/>
              <a:gd name="adj2" fmla="val -2463"/>
              <a:gd name="adj3" fmla="val 14968"/>
              <a:gd name="adj4" fmla="val -29773"/>
              <a:gd name="adj5" fmla="val 73667"/>
              <a:gd name="adj6" fmla="val -42327"/>
            </a:avLst>
          </a:prstGeom>
          <a:blipFill rotWithShape="0">
            <a:blip r:embed="rId5" cstate="print">
              <a:alphaModFix amt="89999"/>
            </a:blip>
          </a:blip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  <a:effectLst>
            <a:outerShdw dist="107763" dir="2699999" algn="ctr" rotWithShape="0">
              <a:srgbClr val="868686">
                <a:alpha val="50000"/>
              </a:srgbClr>
            </a:outerShdw>
          </a:effectLst>
        </p:spPr>
        <p:txBody>
          <a:bodyPr anchor="ctr"/>
          <a:lstStyle>
            <a:lvl1pPr marL="342900" lvl="0" indent="-3429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Blip>
                <a:blip r:embed="rId3"/>
              </a:buBlip>
              <a:defRPr sz="2000" u="none" kern="1200" baseline="0">
                <a:solidFill>
                  <a:schemeClr val="bg1"/>
                </a:solidFill>
                <a:latin typeface="Verdana" panose="020B0604030504040204" pitchFamily="2" charset="0"/>
              </a:defRPr>
            </a:lvl1pPr>
            <a:lvl2pPr marL="742950" lvl="1" indent="-28575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800" b="0" i="0" u="none" kern="1200" baseline="0">
                <a:solidFill>
                  <a:schemeClr val="bg1"/>
                </a:solidFill>
                <a:latin typeface="Verdana" panose="020B0604030504040204" pitchFamily="2" charset="0"/>
                <a:ea typeface="HY견고딕" pitchFamily="2" charset="-127"/>
              </a:defRPr>
            </a:lvl2pPr>
            <a:lvl3pPr marL="1143000" lvl="2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800" b="0" i="0" u="none" kern="1200" baseline="0">
                <a:solidFill>
                  <a:schemeClr val="bg1"/>
                </a:solidFill>
                <a:latin typeface="Verdana" panose="020B0604030504040204" pitchFamily="2" charset="0"/>
                <a:ea typeface="HY견고딕" pitchFamily="2" charset="-127"/>
              </a:defRPr>
            </a:lvl3pPr>
            <a:lvl4pPr marL="1600200" lvl="3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1800" b="0" i="0" u="none" kern="1200" baseline="0">
                <a:solidFill>
                  <a:schemeClr val="bg1"/>
                </a:solidFill>
                <a:latin typeface="Verdana" panose="020B0604030504040204" pitchFamily="2" charset="0"/>
                <a:ea typeface="HY견고딕" pitchFamily="2" charset="-127"/>
              </a:defRPr>
            </a:lvl4pPr>
            <a:lvl5pPr marL="2057400" lvl="4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1800" b="0" i="0" u="none" kern="1200" baseline="0">
                <a:solidFill>
                  <a:schemeClr val="bg1"/>
                </a:solidFill>
                <a:latin typeface="Verdana" panose="020B0604030504040204" pitchFamily="2" charset="0"/>
                <a:ea typeface="HY견고딕" pitchFamily="2" charset="-127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记事</a:t>
            </a:r>
            <a:endParaRPr lang="en-US" altLang="zh-CN" sz="16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>
              <a:spcBef>
                <a:spcPct val="0"/>
              </a:spcBef>
              <a:buNone/>
            </a:pPr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按照周次分开填写，每周后面加上日期（共写</a:t>
            </a:r>
            <a:r>
              <a:rPr lang="en-US" altLang="zh-CN" sz="1600" b="1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14</a:t>
            </a:r>
            <a:r>
              <a:rPr lang="zh-CN" altLang="en-US" sz="1600" b="1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周</a:t>
            </a:r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en-US" altLang="zh-CN" sz="16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>
              <a:spcBef>
                <a:spcPct val="0"/>
              </a:spcBef>
              <a:buNone/>
            </a:pP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</a:t>
            </a:r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格式按以下形式书写：</a:t>
            </a:r>
            <a:endParaRPr lang="en-US" altLang="zh-CN" sz="16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>
              <a:spcBef>
                <a:spcPct val="0"/>
              </a:spcBef>
              <a:buNone/>
            </a:pPr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周  </a:t>
            </a:r>
            <a:r>
              <a:rPr lang="en-US" altLang="zh-CN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en-US" altLang="zh-CN" sz="16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2021.31</a:t>
            </a:r>
            <a:r>
              <a:rPr lang="en-US" altLang="zh-CN" sz="16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en-US" altLang="zh-CN" sz="16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2021.3.7)</a:t>
            </a:r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：调研，收集材料。</a:t>
            </a:r>
            <a:endParaRPr lang="en-US" altLang="zh-CN" sz="16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9948069" y="478661"/>
            <a:ext cx="2031325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所有填写内容按照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论文格式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要求排版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slow" p14:dur="900" advClick="0" advTm="5000">
        <p14:flythrough hasBounce="1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9529" y="925032"/>
            <a:ext cx="4365822" cy="5741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文本框 11"/>
          <p:cNvSpPr txBox="1"/>
          <p:nvPr/>
        </p:nvSpPr>
        <p:spPr>
          <a:xfrm>
            <a:off x="576268" y="180753"/>
            <a:ext cx="582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/>
              <a:t>4</a:t>
            </a:r>
            <a:r>
              <a:rPr lang="en-US" altLang="zh-CN" dirty="0" smtClean="0"/>
              <a:t>.</a:t>
            </a:r>
            <a:r>
              <a:rPr lang="zh-CN" altLang="en-US" dirty="0" smtClean="0"/>
              <a:t>中期检查表</a:t>
            </a:r>
            <a:endParaRPr lang="zh-CN" altLang="en-US" dirty="0"/>
          </a:p>
        </p:txBody>
      </p:sp>
      <p:sp>
        <p:nvSpPr>
          <p:cNvPr id="5" name="AutoShape 6" descr="蓝色面巾纸"/>
          <p:cNvSpPr/>
          <p:nvPr/>
        </p:nvSpPr>
        <p:spPr>
          <a:xfrm>
            <a:off x="6222221" y="2764465"/>
            <a:ext cx="5314104" cy="861238"/>
          </a:xfrm>
          <a:prstGeom prst="accentCallout2">
            <a:avLst>
              <a:gd name="adj1" fmla="val 14968"/>
              <a:gd name="adj2" fmla="val -2463"/>
              <a:gd name="adj3" fmla="val 14968"/>
              <a:gd name="adj4" fmla="val -29773"/>
              <a:gd name="adj5" fmla="val 73667"/>
              <a:gd name="adj6" fmla="val -42327"/>
            </a:avLst>
          </a:prstGeom>
          <a:blipFill rotWithShape="0">
            <a:blip r:embed="rId3" cstate="print">
              <a:alphaModFix amt="89999"/>
            </a:blip>
          </a:blip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  <a:effectLst>
            <a:outerShdw dist="107763" dir="2699999" algn="ctr" rotWithShape="0">
              <a:srgbClr val="868686">
                <a:alpha val="50000"/>
              </a:srgbClr>
            </a:outerShdw>
          </a:effectLst>
        </p:spPr>
        <p:txBody>
          <a:bodyPr anchor="ctr"/>
          <a:lstStyle>
            <a:lvl1pPr marL="342900" lvl="0" indent="-3429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Blip>
                <a:blip r:embed="rId4"/>
              </a:buBlip>
              <a:defRPr sz="2000" u="none" kern="1200" baseline="0">
                <a:solidFill>
                  <a:schemeClr val="bg1"/>
                </a:solidFill>
                <a:latin typeface="Verdana" panose="020B0604030504040204" pitchFamily="2" charset="0"/>
              </a:defRPr>
            </a:lvl1pPr>
            <a:lvl2pPr marL="742950" lvl="1" indent="-28575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800" b="0" i="0" u="none" kern="1200" baseline="0">
                <a:solidFill>
                  <a:schemeClr val="bg1"/>
                </a:solidFill>
                <a:latin typeface="Verdana" panose="020B0604030504040204" pitchFamily="2" charset="0"/>
                <a:ea typeface="HY견고딕" pitchFamily="2" charset="-127"/>
              </a:defRPr>
            </a:lvl2pPr>
            <a:lvl3pPr marL="1143000" lvl="2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800" b="0" i="0" u="none" kern="1200" baseline="0">
                <a:solidFill>
                  <a:schemeClr val="bg1"/>
                </a:solidFill>
                <a:latin typeface="Verdana" panose="020B0604030504040204" pitchFamily="2" charset="0"/>
                <a:ea typeface="HY견고딕" pitchFamily="2" charset="-127"/>
              </a:defRPr>
            </a:lvl3pPr>
            <a:lvl4pPr marL="1600200" lvl="3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1800" b="0" i="0" u="none" kern="1200" baseline="0">
                <a:solidFill>
                  <a:schemeClr val="bg1"/>
                </a:solidFill>
                <a:latin typeface="Verdana" panose="020B0604030504040204" pitchFamily="2" charset="0"/>
                <a:ea typeface="HY견고딕" pitchFamily="2" charset="-127"/>
              </a:defRPr>
            </a:lvl4pPr>
            <a:lvl5pPr marL="2057400" lvl="4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1800" b="0" i="0" u="none" kern="1200" baseline="0">
                <a:solidFill>
                  <a:schemeClr val="bg1"/>
                </a:solidFill>
                <a:latin typeface="Verdana" panose="020B0604030504040204" pitchFamily="2" charset="0"/>
                <a:ea typeface="HY견고딕" pitchFamily="2" charset="-127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zh-CN" altLang="en-US" sz="16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已完成和尚未完成的工作内容，与计划进度相符情况，目前课题主要难点，尚未落实的实验或其他相关条件等</a:t>
            </a:r>
            <a:endParaRPr lang="en-US" altLang="zh-CN" sz="16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AutoShape 6" descr="蓝色面巾纸"/>
          <p:cNvSpPr/>
          <p:nvPr/>
        </p:nvSpPr>
        <p:spPr>
          <a:xfrm>
            <a:off x="6477399" y="4986673"/>
            <a:ext cx="5186518" cy="701747"/>
          </a:xfrm>
          <a:prstGeom prst="accentCallout2">
            <a:avLst>
              <a:gd name="adj1" fmla="val 14968"/>
              <a:gd name="adj2" fmla="val -2463"/>
              <a:gd name="adj3" fmla="val 14968"/>
              <a:gd name="adj4" fmla="val -29773"/>
              <a:gd name="adj5" fmla="val 73667"/>
              <a:gd name="adj6" fmla="val -42327"/>
            </a:avLst>
          </a:prstGeom>
          <a:blipFill rotWithShape="0">
            <a:blip r:embed="rId3" cstate="print">
              <a:alphaModFix amt="89999"/>
            </a:blip>
          </a:blip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  <a:effectLst>
            <a:outerShdw dist="107763" dir="2699999" algn="ctr" rotWithShape="0">
              <a:srgbClr val="868686">
                <a:alpha val="50000"/>
              </a:srgbClr>
            </a:outerShdw>
          </a:effectLst>
        </p:spPr>
        <p:txBody>
          <a:bodyPr anchor="ctr"/>
          <a:lstStyle>
            <a:lvl1pPr marL="342900" lvl="0" indent="-3429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Blip>
                <a:blip r:embed="rId4"/>
              </a:buBlip>
              <a:defRPr sz="2000" u="none" kern="1200" baseline="0">
                <a:solidFill>
                  <a:schemeClr val="bg1"/>
                </a:solidFill>
                <a:latin typeface="Verdana" panose="020B0604030504040204" pitchFamily="2" charset="0"/>
              </a:defRPr>
            </a:lvl1pPr>
            <a:lvl2pPr marL="742950" lvl="1" indent="-28575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800" b="0" i="0" u="none" kern="1200" baseline="0">
                <a:solidFill>
                  <a:schemeClr val="bg1"/>
                </a:solidFill>
                <a:latin typeface="Verdana" panose="020B0604030504040204" pitchFamily="2" charset="0"/>
                <a:ea typeface="HY견고딕" pitchFamily="2" charset="-127"/>
              </a:defRPr>
            </a:lvl2pPr>
            <a:lvl3pPr marL="1143000" lvl="2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800" b="0" i="0" u="none" kern="1200" baseline="0">
                <a:solidFill>
                  <a:schemeClr val="bg1"/>
                </a:solidFill>
                <a:latin typeface="Verdana" panose="020B0604030504040204" pitchFamily="2" charset="0"/>
                <a:ea typeface="HY견고딕" pitchFamily="2" charset="-127"/>
              </a:defRPr>
            </a:lvl3pPr>
            <a:lvl4pPr marL="1600200" lvl="3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1800" b="0" i="0" u="none" kern="1200" baseline="0">
                <a:solidFill>
                  <a:schemeClr val="bg1"/>
                </a:solidFill>
                <a:latin typeface="Verdana" panose="020B0604030504040204" pitchFamily="2" charset="0"/>
                <a:ea typeface="HY견고딕" pitchFamily="2" charset="-127"/>
              </a:defRPr>
            </a:lvl4pPr>
            <a:lvl5pPr marL="2057400" lvl="4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1800" b="0" i="0" u="none" kern="1200" baseline="0">
                <a:solidFill>
                  <a:schemeClr val="bg1"/>
                </a:solidFill>
                <a:latin typeface="Verdana" panose="020B0604030504040204" pitchFamily="2" charset="0"/>
                <a:ea typeface="HY견고딕" pitchFamily="2" charset="-127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zh-CN" altLang="en-US" sz="16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签字日期要求：</a:t>
            </a:r>
            <a:r>
              <a:rPr lang="zh-CN" altLang="en-US" sz="16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手写</a:t>
            </a:r>
            <a:endParaRPr lang="en-US" altLang="zh-CN" sz="16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987" y="819150"/>
            <a:ext cx="3981450" cy="582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文本框 31"/>
          <p:cNvSpPr txBox="1"/>
          <p:nvPr/>
        </p:nvSpPr>
        <p:spPr>
          <a:xfrm>
            <a:off x="340875" y="177670"/>
            <a:ext cx="582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/>
              <a:t>5</a:t>
            </a:r>
            <a:r>
              <a:rPr lang="en-US" altLang="zh-CN" dirty="0" smtClean="0"/>
              <a:t>.</a:t>
            </a:r>
            <a:r>
              <a:rPr lang="zh-CN" altLang="en-US" dirty="0"/>
              <a:t>毕业设计成绩评定手册</a:t>
            </a:r>
          </a:p>
        </p:txBody>
      </p:sp>
      <p:sp>
        <p:nvSpPr>
          <p:cNvPr id="34" name="Text Box 3"/>
          <p:cNvSpPr txBox="1"/>
          <p:nvPr/>
        </p:nvSpPr>
        <p:spPr>
          <a:xfrm>
            <a:off x="5698331" y="1138325"/>
            <a:ext cx="4897437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lvl="0" indent="-3429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Blip>
                <a:blip r:embed="rId4"/>
              </a:buBlip>
              <a:defRPr sz="2000" u="none" kern="1200" baseline="0">
                <a:solidFill>
                  <a:schemeClr val="bg1"/>
                </a:solidFill>
                <a:latin typeface="Verdana" panose="020B0604030504040204" pitchFamily="2" charset="0"/>
              </a:defRPr>
            </a:lvl1pPr>
            <a:lvl2pPr marL="742950" lvl="1" indent="-28575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800" b="0" i="0" u="none" kern="1200" baseline="0">
                <a:solidFill>
                  <a:schemeClr val="bg1"/>
                </a:solidFill>
                <a:latin typeface="Verdana" panose="020B0604030504040204" pitchFamily="2" charset="0"/>
                <a:ea typeface="HY견고딕" pitchFamily="2" charset="-127"/>
              </a:defRPr>
            </a:lvl2pPr>
            <a:lvl3pPr marL="1143000" lvl="2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800" b="0" i="0" u="none" kern="1200" baseline="0">
                <a:solidFill>
                  <a:schemeClr val="bg1"/>
                </a:solidFill>
                <a:latin typeface="Verdana" panose="020B0604030504040204" pitchFamily="2" charset="0"/>
                <a:ea typeface="HY견고딕" pitchFamily="2" charset="-127"/>
              </a:defRPr>
            </a:lvl3pPr>
            <a:lvl4pPr marL="1600200" lvl="3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1800" b="0" i="0" u="none" kern="1200" baseline="0">
                <a:solidFill>
                  <a:schemeClr val="bg1"/>
                </a:solidFill>
                <a:latin typeface="Verdana" panose="020B0604030504040204" pitchFamily="2" charset="0"/>
                <a:ea typeface="HY견고딕" pitchFamily="2" charset="-127"/>
              </a:defRPr>
            </a:lvl4pPr>
            <a:lvl5pPr marL="2057400" lvl="4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1800" b="0" i="0" u="none" kern="1200" baseline="0">
                <a:solidFill>
                  <a:schemeClr val="bg1"/>
                </a:solidFill>
                <a:latin typeface="Verdana" panose="020B0604030504040204" pitchFamily="2" charset="0"/>
                <a:ea typeface="HY견고딕" pitchFamily="2" charset="-127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第一页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- 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封皮（黑白打印）</a:t>
            </a:r>
          </a:p>
        </p:txBody>
      </p:sp>
      <p:sp>
        <p:nvSpPr>
          <p:cNvPr id="36" name="AutoShape 5" descr="蓝色面巾纸"/>
          <p:cNvSpPr/>
          <p:nvPr/>
        </p:nvSpPr>
        <p:spPr>
          <a:xfrm>
            <a:off x="5767341" y="3886146"/>
            <a:ext cx="3842485" cy="609600"/>
          </a:xfrm>
          <a:prstGeom prst="accentCallout2">
            <a:avLst>
              <a:gd name="adj1" fmla="val 18750"/>
              <a:gd name="adj2" fmla="val -2644"/>
              <a:gd name="adj3" fmla="val 18750"/>
              <a:gd name="adj4" fmla="val -30907"/>
              <a:gd name="adj5" fmla="val 207788"/>
              <a:gd name="adj6" fmla="val -55049"/>
            </a:avLst>
          </a:prstGeom>
          <a:blipFill rotWithShape="0">
            <a:blip r:embed="rId5" cstate="print">
              <a:alphaModFix amt="90999"/>
            </a:blip>
          </a:blip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  <a:effectLst>
            <a:outerShdw dist="107763" dir="2699999" algn="ctr" rotWithShape="0">
              <a:srgbClr val="868686">
                <a:alpha val="50000"/>
              </a:srgbClr>
            </a:outerShdw>
          </a:effectLst>
        </p:spPr>
        <p:txBody>
          <a:bodyPr lIns="90000" tIns="46800" rIns="90000" bIns="46800" anchor="ctr"/>
          <a:lstStyle>
            <a:lvl1pPr marL="342900" lvl="0" indent="-3429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Blip>
                <a:blip r:embed="rId4"/>
              </a:buBlip>
              <a:defRPr sz="2000" u="none" kern="1200" baseline="0">
                <a:solidFill>
                  <a:schemeClr val="bg1"/>
                </a:solidFill>
                <a:latin typeface="Verdana" panose="020B0604030504040204" pitchFamily="2" charset="0"/>
              </a:defRPr>
            </a:lvl1pPr>
            <a:lvl2pPr marL="742950" lvl="1" indent="-28575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800" b="0" i="0" u="none" kern="1200" baseline="0">
                <a:solidFill>
                  <a:schemeClr val="bg1"/>
                </a:solidFill>
                <a:latin typeface="Verdana" panose="020B0604030504040204" pitchFamily="2" charset="0"/>
                <a:ea typeface="HY견고딕" pitchFamily="2" charset="-127"/>
              </a:defRPr>
            </a:lvl2pPr>
            <a:lvl3pPr marL="1143000" lvl="2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800" b="0" i="0" u="none" kern="1200" baseline="0">
                <a:solidFill>
                  <a:schemeClr val="bg1"/>
                </a:solidFill>
                <a:latin typeface="Verdana" panose="020B0604030504040204" pitchFamily="2" charset="0"/>
                <a:ea typeface="HY견고딕" pitchFamily="2" charset="-127"/>
              </a:defRPr>
            </a:lvl3pPr>
            <a:lvl4pPr marL="1600200" lvl="3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1800" b="0" i="0" u="none" kern="1200" baseline="0">
                <a:solidFill>
                  <a:schemeClr val="bg1"/>
                </a:solidFill>
                <a:latin typeface="Verdana" panose="020B0604030504040204" pitchFamily="2" charset="0"/>
                <a:ea typeface="HY견고딕" pitchFamily="2" charset="-127"/>
              </a:defRPr>
            </a:lvl4pPr>
            <a:lvl5pPr marL="2057400" lvl="4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1800" b="0" i="0" u="none" kern="1200" baseline="0">
                <a:solidFill>
                  <a:schemeClr val="bg1"/>
                </a:solidFill>
                <a:latin typeface="Verdana" panose="020B0604030504040204" pitchFamily="2" charset="0"/>
                <a:ea typeface="HY견고딕" pitchFamily="2" charset="-127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zh-CN" altLang="en-US" sz="1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班级学号：</a:t>
            </a:r>
            <a:r>
              <a:rPr lang="en-US" altLang="zh-CN" sz="1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8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17*****</a:t>
            </a:r>
            <a:endParaRPr lang="en-US" altLang="zh-CN" b="1" dirty="0">
              <a:solidFill>
                <a:srgbClr val="FF33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AutoShape 7" descr="蓝色面巾纸"/>
          <p:cNvSpPr/>
          <p:nvPr/>
        </p:nvSpPr>
        <p:spPr>
          <a:xfrm>
            <a:off x="5767340" y="5476066"/>
            <a:ext cx="3842486" cy="609600"/>
          </a:xfrm>
          <a:prstGeom prst="accentCallout2">
            <a:avLst>
              <a:gd name="adj1" fmla="val 18750"/>
              <a:gd name="adj2" fmla="val -3412"/>
              <a:gd name="adj3" fmla="val 18750"/>
              <a:gd name="adj4" fmla="val -40940"/>
              <a:gd name="adj5" fmla="val 140261"/>
              <a:gd name="adj6" fmla="val -66559"/>
            </a:avLst>
          </a:prstGeom>
          <a:blipFill rotWithShape="0">
            <a:blip r:embed="rId5" cstate="print">
              <a:alphaModFix amt="90999"/>
            </a:blip>
          </a:blip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  <a:effectLst>
            <a:outerShdw dist="107763" dir="2699999" algn="ctr" rotWithShape="0">
              <a:srgbClr val="868686">
                <a:alpha val="50000"/>
              </a:srgbClr>
            </a:outerShdw>
          </a:effectLst>
        </p:spPr>
        <p:txBody>
          <a:bodyPr lIns="90000" tIns="46800" rIns="90000" bIns="46800" anchor="ctr"/>
          <a:lstStyle>
            <a:lvl1pPr marL="342900" lvl="0" indent="-3429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Blip>
                <a:blip r:embed="rId4"/>
              </a:buBlip>
              <a:defRPr sz="2000" u="none" kern="1200" baseline="0">
                <a:solidFill>
                  <a:schemeClr val="bg1"/>
                </a:solidFill>
                <a:latin typeface="Verdana" panose="020B0604030504040204" pitchFamily="2" charset="0"/>
              </a:defRPr>
            </a:lvl1pPr>
            <a:lvl2pPr marL="742950" lvl="1" indent="-28575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800" b="0" i="0" u="none" kern="1200" baseline="0">
                <a:solidFill>
                  <a:schemeClr val="bg1"/>
                </a:solidFill>
                <a:latin typeface="Verdana" panose="020B0604030504040204" pitchFamily="2" charset="0"/>
                <a:ea typeface="HY견고딕" pitchFamily="2" charset="-127"/>
              </a:defRPr>
            </a:lvl2pPr>
            <a:lvl3pPr marL="1143000" lvl="2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800" b="0" i="0" u="none" kern="1200" baseline="0">
                <a:solidFill>
                  <a:schemeClr val="bg1"/>
                </a:solidFill>
                <a:latin typeface="Verdana" panose="020B0604030504040204" pitchFamily="2" charset="0"/>
                <a:ea typeface="HY견고딕" pitchFamily="2" charset="-127"/>
              </a:defRPr>
            </a:lvl3pPr>
            <a:lvl4pPr marL="1600200" lvl="3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1800" b="0" i="0" u="none" kern="1200" baseline="0">
                <a:solidFill>
                  <a:schemeClr val="bg1"/>
                </a:solidFill>
                <a:latin typeface="Verdana" panose="020B0604030504040204" pitchFamily="2" charset="0"/>
                <a:ea typeface="HY견고딕" pitchFamily="2" charset="-127"/>
              </a:defRPr>
            </a:lvl4pPr>
            <a:lvl5pPr marL="2057400" lvl="4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1800" b="0" i="0" u="none" kern="1200" baseline="0">
                <a:solidFill>
                  <a:schemeClr val="bg1"/>
                </a:solidFill>
                <a:latin typeface="Verdana" panose="020B0604030504040204" pitchFamily="2" charset="0"/>
                <a:ea typeface="HY견고딕" pitchFamily="2" charset="-127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zh-CN" altLang="en-US" sz="1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日期：</a:t>
            </a:r>
            <a:r>
              <a:rPr lang="zh-CN" altLang="en-US" sz="1800" b="1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按照答辩日期填写</a:t>
            </a:r>
          </a:p>
        </p:txBody>
      </p:sp>
      <p:sp>
        <p:nvSpPr>
          <p:cNvPr id="37" name="AutoShape 6" descr="蓝色面巾纸"/>
          <p:cNvSpPr/>
          <p:nvPr/>
        </p:nvSpPr>
        <p:spPr>
          <a:xfrm>
            <a:off x="5767342" y="3103364"/>
            <a:ext cx="3842484" cy="609600"/>
          </a:xfrm>
          <a:prstGeom prst="accentCallout2">
            <a:avLst>
              <a:gd name="adj1" fmla="val 18750"/>
              <a:gd name="adj2" fmla="val -3620"/>
              <a:gd name="adj3" fmla="val 18750"/>
              <a:gd name="adj4" fmla="val -39968"/>
              <a:gd name="adj5" fmla="val 207156"/>
              <a:gd name="adj6" fmla="val -67734"/>
            </a:avLst>
          </a:prstGeom>
          <a:blipFill rotWithShape="0">
            <a:blip r:embed="rId5" cstate="print">
              <a:alphaModFix amt="90999"/>
            </a:blip>
          </a:blip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  <a:effectLst>
            <a:outerShdw dist="107763" dir="2699999" algn="ctr" rotWithShape="0">
              <a:srgbClr val="868686">
                <a:alpha val="50000"/>
              </a:srgbClr>
            </a:outerShdw>
          </a:effectLst>
        </p:spPr>
        <p:txBody>
          <a:bodyPr lIns="90000" tIns="46800" rIns="90000" bIns="46800" anchor="ctr"/>
          <a:lstStyle>
            <a:lvl1pPr marL="342900" lvl="0" indent="-3429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Blip>
                <a:blip r:embed="rId4"/>
              </a:buBlip>
              <a:defRPr sz="2000" u="none" kern="1200" baseline="0">
                <a:solidFill>
                  <a:schemeClr val="bg1"/>
                </a:solidFill>
                <a:latin typeface="Verdana" panose="020B0604030504040204" pitchFamily="2" charset="0"/>
              </a:defRPr>
            </a:lvl1pPr>
            <a:lvl2pPr marL="742950" lvl="1" indent="-28575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800" b="0" i="0" u="none" kern="1200" baseline="0">
                <a:solidFill>
                  <a:schemeClr val="bg1"/>
                </a:solidFill>
                <a:latin typeface="Verdana" panose="020B0604030504040204" pitchFamily="2" charset="0"/>
                <a:ea typeface="HY견고딕" pitchFamily="2" charset="-127"/>
              </a:defRPr>
            </a:lvl2pPr>
            <a:lvl3pPr marL="1143000" lvl="2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800" b="0" i="0" u="none" kern="1200" baseline="0">
                <a:solidFill>
                  <a:schemeClr val="bg1"/>
                </a:solidFill>
                <a:latin typeface="Verdana" panose="020B0604030504040204" pitchFamily="2" charset="0"/>
                <a:ea typeface="HY견고딕" pitchFamily="2" charset="-127"/>
              </a:defRPr>
            </a:lvl3pPr>
            <a:lvl4pPr marL="1600200" lvl="3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1800" b="0" i="0" u="none" kern="1200" baseline="0">
                <a:solidFill>
                  <a:schemeClr val="bg1"/>
                </a:solidFill>
                <a:latin typeface="Verdana" panose="020B0604030504040204" pitchFamily="2" charset="0"/>
                <a:ea typeface="HY견고딕" pitchFamily="2" charset="-127"/>
              </a:defRPr>
            </a:lvl4pPr>
            <a:lvl5pPr marL="2057400" lvl="4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1800" b="0" i="0" u="none" kern="1200" baseline="0">
                <a:solidFill>
                  <a:schemeClr val="bg1"/>
                </a:solidFill>
                <a:latin typeface="Verdana" panose="020B0604030504040204" pitchFamily="2" charset="0"/>
                <a:ea typeface="HY견고딕" pitchFamily="2" charset="-127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zh-CN" altLang="en-US" sz="1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字体：</a:t>
            </a:r>
            <a:r>
              <a:rPr lang="zh-CN" altLang="en-US" sz="1800" b="1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小三，黑体，居中</a:t>
            </a:r>
          </a:p>
        </p:txBody>
      </p:sp>
      <p:sp>
        <p:nvSpPr>
          <p:cNvPr id="40" name="AutoShape 5" descr="蓝色面巾纸"/>
          <p:cNvSpPr/>
          <p:nvPr/>
        </p:nvSpPr>
        <p:spPr>
          <a:xfrm>
            <a:off x="5767341" y="4642424"/>
            <a:ext cx="3842485" cy="609600"/>
          </a:xfrm>
          <a:prstGeom prst="accentCallout2">
            <a:avLst>
              <a:gd name="adj1" fmla="val 18750"/>
              <a:gd name="adj2" fmla="val -2644"/>
              <a:gd name="adj3" fmla="val 18750"/>
              <a:gd name="adj4" fmla="val -30907"/>
              <a:gd name="adj5" fmla="val 143658"/>
              <a:gd name="adj6" fmla="val -54866"/>
            </a:avLst>
          </a:prstGeom>
          <a:blipFill rotWithShape="0">
            <a:blip r:embed="rId5" cstate="print">
              <a:alphaModFix amt="90999"/>
            </a:blip>
          </a:blip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  <a:effectLst>
            <a:outerShdw dist="107763" dir="2699999" algn="ctr" rotWithShape="0">
              <a:srgbClr val="868686">
                <a:alpha val="50000"/>
              </a:srgbClr>
            </a:outerShdw>
          </a:effectLst>
        </p:spPr>
        <p:txBody>
          <a:bodyPr lIns="90000" tIns="46800" rIns="90000" bIns="46800" anchor="ctr"/>
          <a:lstStyle>
            <a:lvl1pPr marL="342900" lvl="0" indent="-3429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Blip>
                <a:blip r:embed="rId4"/>
              </a:buBlip>
              <a:defRPr sz="2000" u="none" kern="1200" baseline="0">
                <a:solidFill>
                  <a:schemeClr val="bg1"/>
                </a:solidFill>
                <a:latin typeface="Verdana" panose="020B0604030504040204" pitchFamily="2" charset="0"/>
              </a:defRPr>
            </a:lvl1pPr>
            <a:lvl2pPr marL="742950" lvl="1" indent="-28575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800" b="0" i="0" u="none" kern="1200" baseline="0">
                <a:solidFill>
                  <a:schemeClr val="bg1"/>
                </a:solidFill>
                <a:latin typeface="Verdana" panose="020B0604030504040204" pitchFamily="2" charset="0"/>
                <a:ea typeface="HY견고딕" pitchFamily="2" charset="-127"/>
              </a:defRPr>
            </a:lvl2pPr>
            <a:lvl3pPr marL="1143000" lvl="2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800" b="0" i="0" u="none" kern="1200" baseline="0">
                <a:solidFill>
                  <a:schemeClr val="bg1"/>
                </a:solidFill>
                <a:latin typeface="Verdana" panose="020B0604030504040204" pitchFamily="2" charset="0"/>
                <a:ea typeface="HY견고딕" pitchFamily="2" charset="-127"/>
              </a:defRPr>
            </a:lvl3pPr>
            <a:lvl4pPr marL="1600200" lvl="3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1800" b="0" i="0" u="none" kern="1200" baseline="0">
                <a:solidFill>
                  <a:schemeClr val="bg1"/>
                </a:solidFill>
                <a:latin typeface="Verdana" panose="020B0604030504040204" pitchFamily="2" charset="0"/>
                <a:ea typeface="HY견고딕" pitchFamily="2" charset="-127"/>
              </a:defRPr>
            </a:lvl4pPr>
            <a:lvl5pPr marL="2057400" lvl="4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 sz="1800" b="0" i="0" u="none" kern="1200" baseline="0">
                <a:solidFill>
                  <a:schemeClr val="bg1"/>
                </a:solidFill>
                <a:latin typeface="Verdana" panose="020B0604030504040204" pitchFamily="2" charset="0"/>
                <a:ea typeface="HY견고딕" pitchFamily="2" charset="-127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zh-CN" altLang="en-US" sz="1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指导教师：</a:t>
            </a:r>
            <a:r>
              <a:rPr lang="en-US" altLang="zh-CN" sz="1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主导师和副导师的名字都写，中间</a:t>
            </a:r>
            <a:r>
              <a:rPr lang="zh-CN" altLang="en-US" sz="1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空两个空格</a:t>
            </a:r>
            <a:endParaRPr lang="en-US" altLang="zh-CN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 advClick="0" advTm="5000">
        <p14:flythrough hasBounce="1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531</TotalTime>
  <Words>2890</Words>
  <Application>Microsoft Office PowerPoint</Application>
  <PresentationFormat>自定义</PresentationFormat>
  <Paragraphs>355</Paragraphs>
  <Slides>31</Slides>
  <Notes>11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32" baseType="lpstr">
      <vt:lpstr>1_Office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  <vt:lpstr>幻灯片 30</vt:lpstr>
      <vt:lpstr>幻灯片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刘哲春</dc:creator>
  <cp:lastModifiedBy>User</cp:lastModifiedBy>
  <cp:revision>210</cp:revision>
  <dcterms:created xsi:type="dcterms:W3CDTF">2015-10-26T14:16:00Z</dcterms:created>
  <dcterms:modified xsi:type="dcterms:W3CDTF">2021-04-15T00:55:05Z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2052-11.1.0.9305</vt:lpwstr>
  </property>
</Properties>
</file>