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5" r:id="rId4"/>
    <p:sldId id="262" r:id="rId5"/>
    <p:sldId id="263" r:id="rId6"/>
    <p:sldId id="264" r:id="rId7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EF76-5D7E-4161-A730-525E67FE9A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2151-048A-4179-862E-AFC8B27C7D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90弧形蒙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2" descr="书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1"/>
            <a:ext cx="3352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90弧形蒙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2" descr="书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1"/>
            <a:ext cx="3352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90弧形蒙版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2" descr="书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28601"/>
            <a:ext cx="3352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8AE01-F966-47F6-98C9-37FC5C2A83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2E6AA-2680-486E-A3CF-450D7948DEC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歌德电子阅读机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69059" y="5093213"/>
            <a:ext cx="7845083" cy="365051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学习支持中心：   刘禹彤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00239" y="112712"/>
            <a:ext cx="4154641" cy="95643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smtClean="0"/>
              <a:t>歌德电子阅读机</a:t>
            </a:r>
            <a:endParaRPr lang="zh-CN" altLang="en-US" sz="4000" dirty="0"/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47" y="2547938"/>
            <a:ext cx="2292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5"/>
          <p:cNvSpPr/>
          <p:nvPr/>
        </p:nvSpPr>
        <p:spPr>
          <a:xfrm>
            <a:off x="3735722" y="4546601"/>
            <a:ext cx="1758950" cy="35083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43370" tIns="21680" rIns="43370" bIns="21680">
            <a:spAutoFit/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414655" indent="-158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638175" indent="-127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895350" indent="-127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1152525" indent="-1270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465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noProof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多点红外触摸 </a:t>
            </a:r>
            <a:endParaRPr lang="zh-CN" altLang="en-US" sz="2000" noProof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6463047" y="4529138"/>
            <a:ext cx="14462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370" tIns="21680" rIns="43370" bIns="21680">
            <a:spAutoFit/>
          </a:bodyPr>
          <a:lstStyle>
            <a:lvl1pPr indent="-1905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二维码扫描 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8672847" y="4529138"/>
            <a:ext cx="1112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3370" tIns="21680" rIns="43370" bIns="21680">
            <a:spAutoFit/>
          </a:bodyPr>
          <a:lstStyle>
            <a:lvl1pPr indent="-1905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Calibri" panose="020F0502020204030204" pitchFamily="34" charset="0"/>
              </a:rPr>
              <a:t>移动阅读</a:t>
            </a:r>
            <a:endParaRPr lang="zh-CN" altLang="en-US" sz="20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47" y="2600326"/>
            <a:ext cx="157003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47" y="2598738"/>
            <a:ext cx="12112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 descr="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47" y="1176338"/>
            <a:ext cx="2286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8" name="Text Box 56" descr="2"/>
          <p:cNvSpPr txBox="1">
            <a:spLocks noChangeArrowheads="1"/>
          </p:cNvSpPr>
          <p:nvPr/>
        </p:nvSpPr>
        <p:spPr bwMode="gray">
          <a:xfrm>
            <a:off x="1295400" y="228601"/>
            <a:ext cx="40386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单击此处添加标题</a:t>
            </a:r>
            <a:endParaRPr lang="zh-CN" altLang="en-US" sz="2800">
              <a:solidFill>
                <a:srgbClr val="000000"/>
              </a:solidFill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pic>
        <p:nvPicPr>
          <p:cNvPr id="15363" name="图片 14337" descr="截屏_2015-09-29-15-53-3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96839"/>
            <a:ext cx="3756025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14338"/>
          <p:cNvSpPr txBox="1">
            <a:spLocks noChangeArrowheads="1"/>
          </p:cNvSpPr>
          <p:nvPr/>
        </p:nvSpPr>
        <p:spPr bwMode="auto">
          <a:xfrm>
            <a:off x="5543550" y="601663"/>
            <a:ext cx="514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000000"/>
                </a:solidFill>
                <a:ea typeface="微软雅黑" pitchFamily="34" charset="-122"/>
              </a:rPr>
              <a:t>左下角</a:t>
            </a:r>
            <a:r>
              <a:rPr lang="zh-CN" altLang="en-US" sz="2000">
                <a:ea typeface="微软雅黑" pitchFamily="34" charset="-122"/>
              </a:rPr>
              <a:t>             </a:t>
            </a:r>
            <a:r>
              <a:rPr lang="zh-CN" altLang="en-US" sz="7200">
                <a:solidFill>
                  <a:srgbClr val="FF0000"/>
                </a:solidFill>
                <a:ea typeface="微软雅黑" pitchFamily="34" charset="-122"/>
              </a:rPr>
              <a:t>扫一扫</a:t>
            </a:r>
            <a:endParaRPr lang="zh-CN" altLang="en-US"/>
          </a:p>
        </p:txBody>
      </p:sp>
      <p:pic>
        <p:nvPicPr>
          <p:cNvPr id="15365" name="图片 8" descr="IMG_1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4" y="96839"/>
            <a:ext cx="3494087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直接箭头连接符 56"/>
          <p:cNvCxnSpPr/>
          <p:nvPr/>
        </p:nvCxnSpPr>
        <p:spPr>
          <a:xfrm flipV="1">
            <a:off x="2206626" y="2997200"/>
            <a:ext cx="4321175" cy="338455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536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-107826"/>
            <a:ext cx="5327651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15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03189"/>
            <a:ext cx="3878263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文本框 15365"/>
          <p:cNvSpPr txBox="1">
            <a:spLocks noChangeArrowheads="1"/>
          </p:cNvSpPr>
          <p:nvPr/>
        </p:nvSpPr>
        <p:spPr bwMode="auto">
          <a:xfrm>
            <a:off x="1847851" y="247650"/>
            <a:ext cx="475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>
                <a:solidFill>
                  <a:srgbClr val="FF0000"/>
                </a:solidFill>
                <a:ea typeface="微软雅黑" pitchFamily="34" charset="-122"/>
              </a:rPr>
              <a:t>歌德电子书借阅机</a:t>
            </a:r>
            <a:endParaRPr lang="zh-CN" altLang="en-US" sz="4000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9075" y="6293339"/>
            <a:ext cx="6096000" cy="40011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3000</a:t>
            </a:r>
            <a:r>
              <a:rPr lang="zh-CN" altLang="en-US" sz="2000" dirty="0" smtClean="0">
                <a:solidFill>
                  <a:srgbClr val="FF0000"/>
                </a:solidFill>
              </a:rPr>
              <a:t>本畅销书籍每月更新</a:t>
            </a:r>
            <a:r>
              <a:rPr lang="en-US" altLang="zh-CN" sz="2000" dirty="0" smtClean="0">
                <a:solidFill>
                  <a:srgbClr val="FF0000"/>
                </a:solidFill>
              </a:rPr>
              <a:t>150</a:t>
            </a:r>
            <a:r>
              <a:rPr lang="zh-CN" altLang="en-US" sz="2000" dirty="0" smtClean="0">
                <a:solidFill>
                  <a:srgbClr val="FF0000"/>
                </a:solidFill>
              </a:rPr>
              <a:t>本</a:t>
            </a:r>
            <a:r>
              <a:rPr lang="en-US" altLang="zh-CN" sz="2000" dirty="0" smtClean="0">
                <a:solidFill>
                  <a:srgbClr val="FF0000"/>
                </a:solidFill>
              </a:rPr>
              <a:t>E-pub</a:t>
            </a:r>
            <a:r>
              <a:rPr lang="zh-CN" altLang="en-US" sz="2000" dirty="0" smtClean="0">
                <a:solidFill>
                  <a:srgbClr val="FF0000"/>
                </a:solidFill>
              </a:rPr>
              <a:t>格式高质量文本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chemeClr val="accent1">
                <a:lumMod val="5000"/>
                <a:lumOff val="95000"/>
                <a:alpha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924561" y="1416050"/>
            <a:ext cx="84931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精选推荐          经管理财          成功励志</a:t>
            </a:r>
            <a:endParaRPr lang="zh-CN" altLang="en-US" sz="32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政史军事          社会法律          亲子育儿</a:t>
            </a:r>
            <a:endParaRPr lang="zh-CN" altLang="en-US" sz="32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生活保健          经典名著          哲学宗教</a:t>
            </a:r>
            <a:endParaRPr lang="zh-CN" altLang="en-US" sz="32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36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小说传记          科学技术          文学艺术</a:t>
            </a:r>
            <a:endParaRPr lang="zh-CN" altLang="en-US" sz="32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770256" y="327978"/>
            <a:ext cx="2241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</a:t>
            </a:r>
            <a:r>
              <a:rPr lang="zh-CN" altLang="en-US" sz="4000" dirty="0">
                <a:solidFill>
                  <a:srgbClr val="00B0F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个分类</a:t>
            </a:r>
            <a:endParaRPr lang="zh-CN" altLang="en-US" sz="4000" dirty="0">
              <a:solidFill>
                <a:srgbClr val="00B0F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2" name="矩形 14"/>
          <p:cNvSpPr>
            <a:spLocks noChangeArrowheads="1"/>
          </p:cNvSpPr>
          <p:nvPr/>
        </p:nvSpPr>
        <p:spPr bwMode="auto">
          <a:xfrm>
            <a:off x="1676400" y="115888"/>
            <a:ext cx="3836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3600" b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歌德电子借阅机</a:t>
            </a:r>
            <a:endParaRPr lang="zh-CN" altLang="en-US" sz="3600" b="0">
              <a:solidFill>
                <a:srgbClr val="FFFF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3188" y="2461846"/>
            <a:ext cx="6555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endParaRPr lang="zh-CN" altLang="en-US" sz="9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WPS 演示</Application>
  <PresentationFormat>宽屏</PresentationFormat>
  <Paragraphs>35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楷体_GB2312</vt:lpstr>
      <vt:lpstr>华文行楷</vt:lpstr>
      <vt:lpstr>Calibri Light</vt:lpstr>
      <vt:lpstr>黑体</vt:lpstr>
      <vt:lpstr>Office 主题</vt:lpstr>
      <vt:lpstr>歌德电子阅读机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歌德电子阅读机</dc:title>
  <dc:creator>libo</dc:creator>
  <cp:lastModifiedBy>Administrator</cp:lastModifiedBy>
  <cp:revision>4</cp:revision>
  <dcterms:created xsi:type="dcterms:W3CDTF">2017-01-03T12:51:00Z</dcterms:created>
  <dcterms:modified xsi:type="dcterms:W3CDTF">2017-01-04T00:15:16Z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